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trictFirstAndLastChars="0" embedTrueTypeFonts="1" saveSubsetFonts="1" autoCompressPictures="0">
  <p:sldMasterIdLst>
    <p:sldMasterId id="2147483648" r:id="rId4"/>
  </p:sldMasterIdLst>
  <p:notesMasterIdLst>
    <p:notesMasterId r:id="rId20"/>
  </p:notesMasterIdLst>
  <p:sldIdLst>
    <p:sldId id="256" r:id="rId5"/>
    <p:sldId id="257" r:id="rId6"/>
    <p:sldId id="289" r:id="rId7"/>
    <p:sldId id="292" r:id="rId8"/>
    <p:sldId id="282" r:id="rId9"/>
    <p:sldId id="287" r:id="rId10"/>
    <p:sldId id="285" r:id="rId11"/>
    <p:sldId id="286" r:id="rId12"/>
    <p:sldId id="258" r:id="rId13"/>
    <p:sldId id="259" r:id="rId14"/>
    <p:sldId id="283" r:id="rId15"/>
    <p:sldId id="284" r:id="rId16"/>
    <p:sldId id="288" r:id="rId17"/>
    <p:sldId id="293" r:id="rId18"/>
    <p:sldId id="279" r:id="rId19"/>
  </p:sldIdLst>
  <p:sldSz cx="12192000" cy="6858000"/>
  <p:notesSz cx="7010400" cy="9296400"/>
  <p:embeddedFontLst>
    <p:embeddedFont>
      <p:font typeface="Montserrat" panose="00000500000000000000" pitchFamily="2" charset="0"/>
      <p:regular r:id="rId21"/>
      <p:bold r:id="rId22"/>
      <p:italic r:id="rId23"/>
      <p:boldItalic r:id="rId24"/>
    </p:embeddedFont>
    <p:embeddedFont>
      <p:font typeface="Montserrat ExtraBold" panose="00000900000000000000" pitchFamily="2" charset="0"/>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272">
          <p15:clr>
            <a:srgbClr val="A4A3A4"/>
          </p15:clr>
        </p15:guide>
        <p15:guide id="2" pos="2568">
          <p15:clr>
            <a:srgbClr val="A4A3A4"/>
          </p15:clr>
        </p15:guide>
        <p15:guide id="3" orient="horz" pos="672">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9" roundtripDataSignature="AMtx7mg0aGCppkIEXIrIf3pqoKwcRiPij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D7E0261-AF5D-1DA5-1D55-AA1DBB90CE0B}" name="Poulos, Allison (One CGIAR - Rome)" initials="PR" userId="S::a.poulos@cgiar.org::f1da0d37-ae8a-4482-8c4c-ba8784fd3eb0" providerId="AD"/>
  <p188:author id="{71982E8D-C11A-28F9-1BD4-4D13FF4DE034}" name="Laura Reumann" initials="LR" userId="8f48fa381524eb7a" providerId="Windows Live"/>
  <p188:author id="{51137FCC-DEF1-A103-3C73-66AB594DB076}" name="Trifa, Nicoleta (CGIAR System Organization)" initials="NT" userId="S::n.trifa@cgiar.org::93290713-cbbf-4b42-969d-f5220aba938d"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179F0B-E28C-4067-9F25-A37BAC034A58}" v="794" dt="2025-07-29T12:41:35.205"/>
  </p1510:revLst>
</p1510:revInfo>
</file>

<file path=ppt/tableStyles.xml><?xml version="1.0" encoding="utf-8"?>
<a:tblStyleLst xmlns:a="http://schemas.openxmlformats.org/drawingml/2006/main" def="{D604B4B9-5426-4E4E-A6D4-EE015C9691D7}">
  <a:tblStyle styleId="{D604B4B9-5426-4E4E-A6D4-EE015C9691D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7AEC9EE-C54D-4F19-9240-C0868BC5F6A1}" styleName="Table_1">
    <a:wholeTbl>
      <a:tcTxStyle b="off" i="off">
        <a:font>
          <a:latin typeface="Abadi"/>
          <a:ea typeface="Abadi"/>
          <a:cs typeface="Abad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E6"/>
          </a:solidFill>
        </a:fill>
      </a:tcStyle>
    </a:wholeTbl>
    <a:band1H>
      <a:tcTxStyle/>
      <a:tcStyle>
        <a:tcBdr/>
        <a:fill>
          <a:solidFill>
            <a:srgbClr val="D0DECA"/>
          </a:solidFill>
        </a:fill>
      </a:tcStyle>
    </a:band1H>
    <a:band2H>
      <a:tcTxStyle/>
      <a:tcStyle>
        <a:tcBdr/>
      </a:tcStyle>
    </a:band2H>
    <a:band1V>
      <a:tcTxStyle/>
      <a:tcStyle>
        <a:tcBdr/>
        <a:fill>
          <a:solidFill>
            <a:srgbClr val="D0DECA"/>
          </a:solidFill>
        </a:fill>
      </a:tcStyle>
    </a:band1V>
    <a:band2V>
      <a:tcTxStyle/>
      <a:tcStyle>
        <a:tcBdr/>
      </a:tcStyle>
    </a:band2V>
    <a:lastCol>
      <a:tcTxStyle b="on" i="off">
        <a:font>
          <a:latin typeface="Abadi"/>
          <a:ea typeface="Abadi"/>
          <a:cs typeface="Abadi"/>
        </a:font>
        <a:schemeClr val="lt1"/>
      </a:tcTxStyle>
      <a:tcStyle>
        <a:tcBdr/>
        <a:fill>
          <a:solidFill>
            <a:schemeClr val="accent1"/>
          </a:solidFill>
        </a:fill>
      </a:tcStyle>
    </a:lastCol>
    <a:firstCol>
      <a:tcTxStyle b="on" i="off">
        <a:font>
          <a:latin typeface="Abadi"/>
          <a:ea typeface="Abadi"/>
          <a:cs typeface="Abadi"/>
        </a:font>
        <a:schemeClr val="lt1"/>
      </a:tcTxStyle>
      <a:tcStyle>
        <a:tcBdr/>
        <a:fill>
          <a:solidFill>
            <a:schemeClr val="accent1"/>
          </a:solidFill>
        </a:fill>
      </a:tcStyle>
    </a:firstCol>
    <a:lastRow>
      <a:tcTxStyle b="on" i="off">
        <a:font>
          <a:latin typeface="Abadi"/>
          <a:ea typeface="Abadi"/>
          <a:cs typeface="Abad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badi"/>
          <a:ea typeface="Abadi"/>
          <a:cs typeface="Abad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548" y="44"/>
      </p:cViewPr>
      <p:guideLst>
        <p:guide orient="horz" pos="1272"/>
        <p:guide pos="2568"/>
        <p:guide orient="horz" pos="6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9" Type="http://customschemas.google.com/relationships/presentationmetadata" Target="metadata"/><Relationship Id="rId3" Type="http://schemas.openxmlformats.org/officeDocument/2006/relationships/customXml" Target="../customXml/item3.xml"/><Relationship Id="rId21" Type="http://schemas.openxmlformats.org/officeDocument/2006/relationships/font" Target="fonts/font1.fntdata"/><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46"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10" Type="http://schemas.openxmlformats.org/officeDocument/2006/relationships/slide" Target="slides/slide6.xml"/><Relationship Id="rId19" Type="http://schemas.openxmlformats.org/officeDocument/2006/relationships/slide" Target="slides/slide15.xml"/><Relationship Id="rId44"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43" Type="http://schemas.openxmlformats.org/officeDocument/2006/relationships/tableStyles" Target="tableStyle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oulos, Allison (One CGIAR - Rome)" userId="S::a.poulos@cgiar.org::f1da0d37-ae8a-4482-8c4c-ba8784fd3eb0" providerId="AD" clId="Web-{F7C0596F-0A3F-BB3D-2B1D-47ABA3ABFA04}"/>
    <pc:docChg chg="mod modSld">
      <pc:chgData name="Poulos, Allison (One CGIAR - Rome)" userId="S::a.poulos@cgiar.org::f1da0d37-ae8a-4482-8c4c-ba8784fd3eb0" providerId="AD" clId="Web-{F7C0596F-0A3F-BB3D-2B1D-47ABA3ABFA04}" dt="2025-07-21T09:22:02.864" v="1"/>
      <pc:docMkLst>
        <pc:docMk/>
      </pc:docMkLst>
      <pc:sldChg chg="modSp">
        <pc:chgData name="Poulos, Allison (One CGIAR - Rome)" userId="S::a.poulos@cgiar.org::f1da0d37-ae8a-4482-8c4c-ba8784fd3eb0" providerId="AD" clId="Web-{F7C0596F-0A3F-BB3D-2B1D-47ABA3ABFA04}" dt="2025-07-21T09:21:05.970" v="0" actId="20577"/>
        <pc:sldMkLst>
          <pc:docMk/>
          <pc:sldMk cId="282037511" sldId="285"/>
        </pc:sldMkLst>
        <pc:spChg chg="mod">
          <ac:chgData name="Poulos, Allison (One CGIAR - Rome)" userId="S::a.poulos@cgiar.org::f1da0d37-ae8a-4482-8c4c-ba8784fd3eb0" providerId="AD" clId="Web-{F7C0596F-0A3F-BB3D-2B1D-47ABA3ABFA04}" dt="2025-07-21T09:21:05.970" v="0" actId="20577"/>
          <ac:spMkLst>
            <pc:docMk/>
            <pc:sldMk cId="282037511" sldId="285"/>
            <ac:spMk id="3" creationId="{E1EBB55F-8987-5236-0FFF-CEAF79601026}"/>
          </ac:spMkLst>
        </pc:spChg>
      </pc:sldChg>
    </pc:docChg>
  </pc:docChgLst>
  <pc:docChgLst>
    <pc:chgData name="Trifa, Nicoleta (CGIAR System Organization)" userId="93290713-cbbf-4b42-969d-f5220aba938d" providerId="ADAL" clId="{F09684AA-A252-416D-A00F-7ED55B97D41B}"/>
    <pc:docChg chg="custSel modSld">
      <pc:chgData name="Trifa, Nicoleta (CGIAR System Organization)" userId="93290713-cbbf-4b42-969d-f5220aba938d" providerId="ADAL" clId="{F09684AA-A252-416D-A00F-7ED55B97D41B}" dt="2025-07-21T09:00:49.662" v="71" actId="115"/>
      <pc:docMkLst>
        <pc:docMk/>
      </pc:docMkLst>
      <pc:sldChg chg="modSp mod">
        <pc:chgData name="Trifa, Nicoleta (CGIAR System Organization)" userId="93290713-cbbf-4b42-969d-f5220aba938d" providerId="ADAL" clId="{F09684AA-A252-416D-A00F-7ED55B97D41B}" dt="2025-07-21T09:00:49.662" v="71" actId="115"/>
        <pc:sldMkLst>
          <pc:docMk/>
          <pc:sldMk cId="282037511" sldId="285"/>
        </pc:sldMkLst>
        <pc:spChg chg="mod">
          <ac:chgData name="Trifa, Nicoleta (CGIAR System Organization)" userId="93290713-cbbf-4b42-969d-f5220aba938d" providerId="ADAL" clId="{F09684AA-A252-416D-A00F-7ED55B97D41B}" dt="2025-07-21T09:00:49.662" v="71" actId="115"/>
          <ac:spMkLst>
            <pc:docMk/>
            <pc:sldMk cId="282037511" sldId="285"/>
            <ac:spMk id="3" creationId="{E1EBB55F-8987-5236-0FFF-CEAF79601026}"/>
          </ac:spMkLst>
        </pc:spChg>
        <pc:spChg chg="mod">
          <ac:chgData name="Trifa, Nicoleta (CGIAR System Organization)" userId="93290713-cbbf-4b42-969d-f5220aba938d" providerId="ADAL" clId="{F09684AA-A252-416D-A00F-7ED55B97D41B}" dt="2025-07-21T09:00:04.850" v="0" actId="14100"/>
          <ac:spMkLst>
            <pc:docMk/>
            <pc:sldMk cId="282037511" sldId="285"/>
            <ac:spMk id="7" creationId="{59A2B43D-4810-4EA7-9460-54C227D6BA4B}"/>
          </ac:spMkLst>
        </pc:spChg>
      </pc:sldChg>
    </pc:docChg>
  </pc:docChgLst>
  <pc:docChgLst>
    <pc:chgData name="Trifa, Nicoleta (CGIAR System Organization)" userId="93290713-cbbf-4b42-969d-f5220aba938d" providerId="ADAL" clId="{42179F0B-E28C-4067-9F25-A37BAC034A58}"/>
    <pc:docChg chg="undo custSel addSld delSld modSld sldOrd">
      <pc:chgData name="Trifa, Nicoleta (CGIAR System Organization)" userId="93290713-cbbf-4b42-969d-f5220aba938d" providerId="ADAL" clId="{42179F0B-E28C-4067-9F25-A37BAC034A58}" dt="2025-07-29T12:51:16.340" v="3427" actId="20577"/>
      <pc:docMkLst>
        <pc:docMk/>
      </pc:docMkLst>
      <pc:sldChg chg="modSp mod">
        <pc:chgData name="Trifa, Nicoleta (CGIAR System Organization)" userId="93290713-cbbf-4b42-969d-f5220aba938d" providerId="ADAL" clId="{42179F0B-E28C-4067-9F25-A37BAC034A58}" dt="2025-07-28T12:14:15.893" v="1637" actId="20577"/>
        <pc:sldMkLst>
          <pc:docMk/>
          <pc:sldMk cId="0" sldId="257"/>
        </pc:sldMkLst>
        <pc:spChg chg="mod">
          <ac:chgData name="Trifa, Nicoleta (CGIAR System Organization)" userId="93290713-cbbf-4b42-969d-f5220aba938d" providerId="ADAL" clId="{42179F0B-E28C-4067-9F25-A37BAC034A58}" dt="2025-07-28T11:04:43.784" v="1214" actId="20577"/>
          <ac:spMkLst>
            <pc:docMk/>
            <pc:sldMk cId="0" sldId="257"/>
            <ac:spMk id="3" creationId="{690D82AE-6AA2-8C68-E87B-E1F5AB9E8377}"/>
          </ac:spMkLst>
        </pc:spChg>
        <pc:spChg chg="mod">
          <ac:chgData name="Trifa, Nicoleta (CGIAR System Organization)" userId="93290713-cbbf-4b42-969d-f5220aba938d" providerId="ADAL" clId="{42179F0B-E28C-4067-9F25-A37BAC034A58}" dt="2025-07-28T12:14:15.893" v="1637" actId="20577"/>
          <ac:spMkLst>
            <pc:docMk/>
            <pc:sldMk cId="0" sldId="257"/>
            <ac:spMk id="46" creationId="{00000000-0000-0000-0000-000000000000}"/>
          </ac:spMkLst>
        </pc:spChg>
      </pc:sldChg>
      <pc:sldChg chg="addSp delSp modSp mod">
        <pc:chgData name="Trifa, Nicoleta (CGIAR System Organization)" userId="93290713-cbbf-4b42-969d-f5220aba938d" providerId="ADAL" clId="{42179F0B-E28C-4067-9F25-A37BAC034A58}" dt="2025-07-29T05:57:34.143" v="3309" actId="1076"/>
        <pc:sldMkLst>
          <pc:docMk/>
          <pc:sldMk cId="0" sldId="259"/>
        </pc:sldMkLst>
        <pc:spChg chg="mod">
          <ac:chgData name="Trifa, Nicoleta (CGIAR System Organization)" userId="93290713-cbbf-4b42-969d-f5220aba938d" providerId="ADAL" clId="{42179F0B-E28C-4067-9F25-A37BAC034A58}" dt="2025-07-28T13:59:00.014" v="3051" actId="6549"/>
          <ac:spMkLst>
            <pc:docMk/>
            <pc:sldMk cId="0" sldId="259"/>
            <ac:spMk id="5" creationId="{0FF5CDD7-32E5-AC7C-6435-4D59C531E549}"/>
          </ac:spMkLst>
        </pc:spChg>
        <pc:spChg chg="mod">
          <ac:chgData name="Trifa, Nicoleta (CGIAR System Organization)" userId="93290713-cbbf-4b42-969d-f5220aba938d" providerId="ADAL" clId="{42179F0B-E28C-4067-9F25-A37BAC034A58}" dt="2025-07-28T11:29:10.079" v="1468" actId="20577"/>
          <ac:spMkLst>
            <pc:docMk/>
            <pc:sldMk cId="0" sldId="259"/>
            <ac:spMk id="62" creationId="{00000000-0000-0000-0000-000000000000}"/>
          </ac:spMkLst>
        </pc:spChg>
        <pc:picChg chg="del">
          <ac:chgData name="Trifa, Nicoleta (CGIAR System Organization)" userId="93290713-cbbf-4b42-969d-f5220aba938d" providerId="ADAL" clId="{42179F0B-E28C-4067-9F25-A37BAC034A58}" dt="2025-07-29T05:57:09.425" v="3305" actId="478"/>
          <ac:picMkLst>
            <pc:docMk/>
            <pc:sldMk cId="0" sldId="259"/>
            <ac:picMk id="3" creationId="{83A6E17A-87B1-1B07-AD1F-E1A2DA005552}"/>
          </ac:picMkLst>
        </pc:picChg>
        <pc:picChg chg="add mod">
          <ac:chgData name="Trifa, Nicoleta (CGIAR System Organization)" userId="93290713-cbbf-4b42-969d-f5220aba938d" providerId="ADAL" clId="{42179F0B-E28C-4067-9F25-A37BAC034A58}" dt="2025-07-29T05:57:34.143" v="3309" actId="1076"/>
          <ac:picMkLst>
            <pc:docMk/>
            <pc:sldMk cId="0" sldId="259"/>
            <ac:picMk id="6" creationId="{526D0CFA-CE64-BD0F-E449-2C1CDE8D5F05}"/>
          </ac:picMkLst>
        </pc:picChg>
      </pc:sldChg>
      <pc:sldChg chg="del">
        <pc:chgData name="Trifa, Nicoleta (CGIAR System Organization)" userId="93290713-cbbf-4b42-969d-f5220aba938d" providerId="ADAL" clId="{42179F0B-E28C-4067-9F25-A37BAC034A58}" dt="2025-07-21T09:10:53.724" v="93" actId="47"/>
        <pc:sldMkLst>
          <pc:docMk/>
          <pc:sldMk cId="0" sldId="260"/>
        </pc:sldMkLst>
      </pc:sldChg>
      <pc:sldChg chg="addSp modSp mod">
        <pc:chgData name="Trifa, Nicoleta (CGIAR System Organization)" userId="93290713-cbbf-4b42-969d-f5220aba938d" providerId="ADAL" clId="{42179F0B-E28C-4067-9F25-A37BAC034A58}" dt="2025-07-21T09:14:26.019" v="252" actId="20577"/>
        <pc:sldMkLst>
          <pc:docMk/>
          <pc:sldMk cId="0" sldId="279"/>
        </pc:sldMkLst>
        <pc:spChg chg="add mod">
          <ac:chgData name="Trifa, Nicoleta (CGIAR System Organization)" userId="93290713-cbbf-4b42-969d-f5220aba938d" providerId="ADAL" clId="{42179F0B-E28C-4067-9F25-A37BAC034A58}" dt="2025-07-21T09:14:26.019" v="252" actId="20577"/>
          <ac:spMkLst>
            <pc:docMk/>
            <pc:sldMk cId="0" sldId="279"/>
            <ac:spMk id="2" creationId="{FEE40830-DE65-ED3A-0003-93116E56B76B}"/>
          </ac:spMkLst>
        </pc:spChg>
        <pc:spChg chg="mod">
          <ac:chgData name="Trifa, Nicoleta (CGIAR System Organization)" userId="93290713-cbbf-4b42-969d-f5220aba938d" providerId="ADAL" clId="{42179F0B-E28C-4067-9F25-A37BAC034A58}" dt="2025-07-21T09:14:04.931" v="245" actId="1076"/>
          <ac:spMkLst>
            <pc:docMk/>
            <pc:sldMk cId="0" sldId="279"/>
            <ac:spMk id="228" creationId="{00000000-0000-0000-0000-000000000000}"/>
          </ac:spMkLst>
        </pc:spChg>
      </pc:sldChg>
      <pc:sldChg chg="addSp delSp modSp mod">
        <pc:chgData name="Trifa, Nicoleta (CGIAR System Organization)" userId="93290713-cbbf-4b42-969d-f5220aba938d" providerId="ADAL" clId="{42179F0B-E28C-4067-9F25-A37BAC034A58}" dt="2025-07-29T05:29:13.557" v="3302" actId="6549"/>
        <pc:sldMkLst>
          <pc:docMk/>
          <pc:sldMk cId="1058788489" sldId="282"/>
        </pc:sldMkLst>
        <pc:spChg chg="mod">
          <ac:chgData name="Trifa, Nicoleta (CGIAR System Organization)" userId="93290713-cbbf-4b42-969d-f5220aba938d" providerId="ADAL" clId="{42179F0B-E28C-4067-9F25-A37BAC034A58}" dt="2025-07-29T05:29:13.557" v="3302" actId="6549"/>
          <ac:spMkLst>
            <pc:docMk/>
            <pc:sldMk cId="1058788489" sldId="282"/>
            <ac:spMk id="10" creationId="{BF584613-9887-2D6D-CFA4-E5649FC2BE9A}"/>
          </ac:spMkLst>
        </pc:spChg>
        <pc:picChg chg="add mod">
          <ac:chgData name="Trifa, Nicoleta (CGIAR System Organization)" userId="93290713-cbbf-4b42-969d-f5220aba938d" providerId="ADAL" clId="{42179F0B-E28C-4067-9F25-A37BAC034A58}" dt="2025-07-28T13:26:10.328" v="2772" actId="14100"/>
          <ac:picMkLst>
            <pc:docMk/>
            <pc:sldMk cId="1058788489" sldId="282"/>
            <ac:picMk id="6" creationId="{DFF474CA-514A-8D5B-785B-2373D5BAE0E7}"/>
          </ac:picMkLst>
        </pc:picChg>
        <pc:picChg chg="del">
          <ac:chgData name="Trifa, Nicoleta (CGIAR System Organization)" userId="93290713-cbbf-4b42-969d-f5220aba938d" providerId="ADAL" clId="{42179F0B-E28C-4067-9F25-A37BAC034A58}" dt="2025-07-28T13:19:49.237" v="2563" actId="478"/>
          <ac:picMkLst>
            <pc:docMk/>
            <pc:sldMk cId="1058788489" sldId="282"/>
            <ac:picMk id="2050" creationId="{84A299A9-C763-512F-9BF0-204002B24CD5}"/>
          </ac:picMkLst>
        </pc:picChg>
      </pc:sldChg>
      <pc:sldChg chg="modSp mod">
        <pc:chgData name="Trifa, Nicoleta (CGIAR System Organization)" userId="93290713-cbbf-4b42-969d-f5220aba938d" providerId="ADAL" clId="{42179F0B-E28C-4067-9F25-A37BAC034A58}" dt="2025-07-24T09:08:23.552" v="715" actId="1076"/>
        <pc:sldMkLst>
          <pc:docMk/>
          <pc:sldMk cId="2713066212" sldId="284"/>
        </pc:sldMkLst>
        <pc:spChg chg="mod">
          <ac:chgData name="Trifa, Nicoleta (CGIAR System Organization)" userId="93290713-cbbf-4b42-969d-f5220aba938d" providerId="ADAL" clId="{42179F0B-E28C-4067-9F25-A37BAC034A58}" dt="2025-07-24T09:08:23.552" v="715" actId="1076"/>
          <ac:spMkLst>
            <pc:docMk/>
            <pc:sldMk cId="2713066212" sldId="284"/>
            <ac:spMk id="10" creationId="{2D15454C-9AC9-D556-CA2D-50362E0D8750}"/>
          </ac:spMkLst>
        </pc:spChg>
        <pc:grpChg chg="mod">
          <ac:chgData name="Trifa, Nicoleta (CGIAR System Organization)" userId="93290713-cbbf-4b42-969d-f5220aba938d" providerId="ADAL" clId="{42179F0B-E28C-4067-9F25-A37BAC034A58}" dt="2025-07-24T09:08:19.226" v="714" actId="1076"/>
          <ac:grpSpMkLst>
            <pc:docMk/>
            <pc:sldMk cId="2713066212" sldId="284"/>
            <ac:grpSpMk id="8" creationId="{C3A1C397-A74F-4228-40BB-F811F3476ABD}"/>
          </ac:grpSpMkLst>
        </pc:grpChg>
      </pc:sldChg>
      <pc:sldChg chg="modSp mod">
        <pc:chgData name="Trifa, Nicoleta (CGIAR System Organization)" userId="93290713-cbbf-4b42-969d-f5220aba938d" providerId="ADAL" clId="{42179F0B-E28C-4067-9F25-A37BAC034A58}" dt="2025-07-21T09:32:57.738" v="536" actId="207"/>
        <pc:sldMkLst>
          <pc:docMk/>
          <pc:sldMk cId="282037511" sldId="285"/>
        </pc:sldMkLst>
        <pc:spChg chg="mod">
          <ac:chgData name="Trifa, Nicoleta (CGIAR System Organization)" userId="93290713-cbbf-4b42-969d-f5220aba938d" providerId="ADAL" clId="{42179F0B-E28C-4067-9F25-A37BAC034A58}" dt="2025-07-21T09:32:57.738" v="536" actId="207"/>
          <ac:spMkLst>
            <pc:docMk/>
            <pc:sldMk cId="282037511" sldId="285"/>
            <ac:spMk id="3" creationId="{E1EBB55F-8987-5236-0FFF-CEAF79601026}"/>
          </ac:spMkLst>
        </pc:spChg>
      </pc:sldChg>
      <pc:sldChg chg="addSp delSp modSp mod">
        <pc:chgData name="Trifa, Nicoleta (CGIAR System Organization)" userId="93290713-cbbf-4b42-969d-f5220aba938d" providerId="ADAL" clId="{42179F0B-E28C-4067-9F25-A37BAC034A58}" dt="2025-07-29T12:51:16.340" v="3427" actId="20577"/>
        <pc:sldMkLst>
          <pc:docMk/>
          <pc:sldMk cId="2203565864" sldId="286"/>
        </pc:sldMkLst>
        <pc:spChg chg="add mod">
          <ac:chgData name="Trifa, Nicoleta (CGIAR System Organization)" userId="93290713-cbbf-4b42-969d-f5220aba938d" providerId="ADAL" clId="{42179F0B-E28C-4067-9F25-A37BAC034A58}" dt="2025-07-28T11:27:19.195" v="1431" actId="20577"/>
          <ac:spMkLst>
            <pc:docMk/>
            <pc:sldMk cId="2203565864" sldId="286"/>
            <ac:spMk id="4" creationId="{E43FC6C6-A80D-2267-C973-7069E5447D4E}"/>
          </ac:spMkLst>
        </pc:spChg>
        <pc:spChg chg="mod">
          <ac:chgData name="Trifa, Nicoleta (CGIAR System Organization)" userId="93290713-cbbf-4b42-969d-f5220aba938d" providerId="ADAL" clId="{42179F0B-E28C-4067-9F25-A37BAC034A58}" dt="2025-07-29T12:51:16.340" v="3427" actId="20577"/>
          <ac:spMkLst>
            <pc:docMk/>
            <pc:sldMk cId="2203565864" sldId="286"/>
            <ac:spMk id="5" creationId="{2C025AF0-B78C-A9A7-4B0B-58136D08DC33}"/>
          </ac:spMkLst>
        </pc:spChg>
        <pc:spChg chg="mod">
          <ac:chgData name="Trifa, Nicoleta (CGIAR System Organization)" userId="93290713-cbbf-4b42-969d-f5220aba938d" providerId="ADAL" clId="{42179F0B-E28C-4067-9F25-A37BAC034A58}" dt="2025-07-28T13:29:26.640" v="2780" actId="20577"/>
          <ac:spMkLst>
            <pc:docMk/>
            <pc:sldMk cId="2203565864" sldId="286"/>
            <ac:spMk id="14" creationId="{AC9F190F-9F66-54C6-67AE-D64A211C032D}"/>
          </ac:spMkLst>
        </pc:spChg>
      </pc:sldChg>
      <pc:sldChg chg="addSp delSp modSp mod ord">
        <pc:chgData name="Trifa, Nicoleta (CGIAR System Organization)" userId="93290713-cbbf-4b42-969d-f5220aba938d" providerId="ADAL" clId="{42179F0B-E28C-4067-9F25-A37BAC034A58}" dt="2025-07-29T12:41:37.859" v="3425" actId="20577"/>
        <pc:sldMkLst>
          <pc:docMk/>
          <pc:sldMk cId="1579432793" sldId="287"/>
        </pc:sldMkLst>
        <pc:spChg chg="del mod">
          <ac:chgData name="Trifa, Nicoleta (CGIAR System Organization)" userId="93290713-cbbf-4b42-969d-f5220aba938d" providerId="ADAL" clId="{42179F0B-E28C-4067-9F25-A37BAC034A58}" dt="2025-07-28T13:40:50.309" v="2807" actId="478"/>
          <ac:spMkLst>
            <pc:docMk/>
            <pc:sldMk cId="1579432793" sldId="287"/>
            <ac:spMk id="4" creationId="{66C21CD9-3EFB-8B0C-0B31-421B4CA79637}"/>
          </ac:spMkLst>
        </pc:spChg>
        <pc:spChg chg="mod">
          <ac:chgData name="Trifa, Nicoleta (CGIAR System Organization)" userId="93290713-cbbf-4b42-969d-f5220aba938d" providerId="ADAL" clId="{42179F0B-E28C-4067-9F25-A37BAC034A58}" dt="2025-07-28T13:45:59.915" v="3022" actId="1076"/>
          <ac:spMkLst>
            <pc:docMk/>
            <pc:sldMk cId="1579432793" sldId="287"/>
            <ac:spMk id="5" creationId="{5CCA5D28-CF70-40A3-B0D3-80147DE5A18A}"/>
          </ac:spMkLst>
        </pc:spChg>
        <pc:spChg chg="mod">
          <ac:chgData name="Trifa, Nicoleta (CGIAR System Organization)" userId="93290713-cbbf-4b42-969d-f5220aba938d" providerId="ADAL" clId="{42179F0B-E28C-4067-9F25-A37BAC034A58}" dt="2025-07-29T12:41:37.859" v="3425" actId="20577"/>
          <ac:spMkLst>
            <pc:docMk/>
            <pc:sldMk cId="1579432793" sldId="287"/>
            <ac:spMk id="7" creationId="{27A5080D-C06C-6EAE-B7EC-FC3FF4B9BF34}"/>
          </ac:spMkLst>
        </pc:spChg>
        <pc:spChg chg="add mod">
          <ac:chgData name="Trifa, Nicoleta (CGIAR System Organization)" userId="93290713-cbbf-4b42-969d-f5220aba938d" providerId="ADAL" clId="{42179F0B-E28C-4067-9F25-A37BAC034A58}" dt="2025-07-28T13:45:44.463" v="3013" actId="21"/>
          <ac:spMkLst>
            <pc:docMk/>
            <pc:sldMk cId="1579432793" sldId="287"/>
            <ac:spMk id="11" creationId="{2AFEB7B7-775F-CE39-0876-392CBB658FC7}"/>
          </ac:spMkLst>
        </pc:spChg>
        <pc:picChg chg="add mod">
          <ac:chgData name="Trifa, Nicoleta (CGIAR System Organization)" userId="93290713-cbbf-4b42-969d-f5220aba938d" providerId="ADAL" clId="{42179F0B-E28C-4067-9F25-A37BAC034A58}" dt="2025-07-28T13:45:52.864" v="3019" actId="1076"/>
          <ac:picMkLst>
            <pc:docMk/>
            <pc:sldMk cId="1579432793" sldId="287"/>
            <ac:picMk id="8" creationId="{3450E97F-48BA-1EB3-E906-7FD2381652E4}"/>
          </ac:picMkLst>
        </pc:picChg>
        <pc:picChg chg="add del">
          <ac:chgData name="Trifa, Nicoleta (CGIAR System Organization)" userId="93290713-cbbf-4b42-969d-f5220aba938d" providerId="ADAL" clId="{42179F0B-E28C-4067-9F25-A37BAC034A58}" dt="2025-07-28T13:41:53.167" v="2815" actId="478"/>
          <ac:picMkLst>
            <pc:docMk/>
            <pc:sldMk cId="1579432793" sldId="287"/>
            <ac:picMk id="10" creationId="{465B3EEF-3579-69B2-EE2F-71CB3D9C6CB4}"/>
          </ac:picMkLst>
        </pc:picChg>
      </pc:sldChg>
      <pc:sldChg chg="addSp modSp mod">
        <pc:chgData name="Trifa, Nicoleta (CGIAR System Organization)" userId="93290713-cbbf-4b42-969d-f5220aba938d" providerId="ADAL" clId="{42179F0B-E28C-4067-9F25-A37BAC034A58}" dt="2025-07-29T12:50:52.122" v="3426" actId="1076"/>
        <pc:sldMkLst>
          <pc:docMk/>
          <pc:sldMk cId="3823303524" sldId="288"/>
        </pc:sldMkLst>
        <pc:spChg chg="add mod">
          <ac:chgData name="Trifa, Nicoleta (CGIAR System Organization)" userId="93290713-cbbf-4b42-969d-f5220aba938d" providerId="ADAL" clId="{42179F0B-E28C-4067-9F25-A37BAC034A58}" dt="2025-07-29T12:50:52.122" v="3426" actId="1076"/>
          <ac:spMkLst>
            <pc:docMk/>
            <pc:sldMk cId="3823303524" sldId="288"/>
            <ac:spMk id="3" creationId="{55100E7C-2136-4B9F-6714-310528CC2A4C}"/>
          </ac:spMkLst>
        </pc:spChg>
      </pc:sldChg>
      <pc:sldChg chg="modSp mod">
        <pc:chgData name="Trifa, Nicoleta (CGIAR System Organization)" userId="93290713-cbbf-4b42-969d-f5220aba938d" providerId="ADAL" clId="{42179F0B-E28C-4067-9F25-A37BAC034A58}" dt="2025-07-28T15:50:14.197" v="3292" actId="20577"/>
        <pc:sldMkLst>
          <pc:docMk/>
          <pc:sldMk cId="4224988725" sldId="289"/>
        </pc:sldMkLst>
        <pc:spChg chg="mod">
          <ac:chgData name="Trifa, Nicoleta (CGIAR System Organization)" userId="93290713-cbbf-4b42-969d-f5220aba938d" providerId="ADAL" clId="{42179F0B-E28C-4067-9F25-A37BAC034A58}" dt="2025-07-28T12:37:37.309" v="1805" actId="14100"/>
          <ac:spMkLst>
            <pc:docMk/>
            <pc:sldMk cId="4224988725" sldId="289"/>
            <ac:spMk id="2" creationId="{1379694A-55ED-191C-4D32-69272701B67A}"/>
          </ac:spMkLst>
        </pc:spChg>
        <pc:spChg chg="mod">
          <ac:chgData name="Trifa, Nicoleta (CGIAR System Organization)" userId="93290713-cbbf-4b42-969d-f5220aba938d" providerId="ADAL" clId="{42179F0B-E28C-4067-9F25-A37BAC034A58}" dt="2025-07-28T15:50:14.197" v="3292" actId="20577"/>
          <ac:spMkLst>
            <pc:docMk/>
            <pc:sldMk cId="4224988725" sldId="289"/>
            <ac:spMk id="3" creationId="{DE5ECA49-9A1D-4375-62DC-CDABCEE04EB6}"/>
          </ac:spMkLst>
        </pc:spChg>
      </pc:sldChg>
      <pc:sldChg chg="addSp modSp mod">
        <pc:chgData name="Trifa, Nicoleta (CGIAR System Organization)" userId="93290713-cbbf-4b42-969d-f5220aba938d" providerId="ADAL" clId="{42179F0B-E28C-4067-9F25-A37BAC034A58}" dt="2025-07-28T15:00:52.295" v="3064" actId="20577"/>
        <pc:sldMkLst>
          <pc:docMk/>
          <pc:sldMk cId="1579382429" sldId="292"/>
        </pc:sldMkLst>
        <pc:spChg chg="mod">
          <ac:chgData name="Trifa, Nicoleta (CGIAR System Organization)" userId="93290713-cbbf-4b42-969d-f5220aba938d" providerId="ADAL" clId="{42179F0B-E28C-4067-9F25-A37BAC034A58}" dt="2025-07-28T12:55:40.243" v="2218" actId="1076"/>
          <ac:spMkLst>
            <pc:docMk/>
            <pc:sldMk cId="1579382429" sldId="292"/>
            <ac:spMk id="2" creationId="{90E45DC4-D4E3-AC57-4C53-BA3DF4253D46}"/>
          </ac:spMkLst>
        </pc:spChg>
        <pc:spChg chg="mod">
          <ac:chgData name="Trifa, Nicoleta (CGIAR System Organization)" userId="93290713-cbbf-4b42-969d-f5220aba938d" providerId="ADAL" clId="{42179F0B-E28C-4067-9F25-A37BAC034A58}" dt="2025-07-28T15:00:52.295" v="3064" actId="20577"/>
          <ac:spMkLst>
            <pc:docMk/>
            <pc:sldMk cId="1579382429" sldId="292"/>
            <ac:spMk id="3" creationId="{4EA10C20-F7CC-4D8C-DEF7-3E128B2ADB43}"/>
          </ac:spMkLst>
        </pc:spChg>
        <pc:spChg chg="add">
          <ac:chgData name="Trifa, Nicoleta (CGIAR System Organization)" userId="93290713-cbbf-4b42-969d-f5220aba938d" providerId="ADAL" clId="{42179F0B-E28C-4067-9F25-A37BAC034A58}" dt="2025-07-28T13:12:23.216" v="2453"/>
          <ac:spMkLst>
            <pc:docMk/>
            <pc:sldMk cId="1579382429" sldId="292"/>
            <ac:spMk id="4" creationId="{3A757156-40C7-BFF4-C44A-20BEBC0D35ED}"/>
          </ac:spMkLst>
        </pc:spChg>
      </pc:sldChg>
      <pc:sldChg chg="modSp new del mod">
        <pc:chgData name="Trifa, Nicoleta (CGIAR System Organization)" userId="93290713-cbbf-4b42-969d-f5220aba938d" providerId="ADAL" clId="{42179F0B-E28C-4067-9F25-A37BAC034A58}" dt="2025-07-28T13:59:14.586" v="3052" actId="47"/>
        <pc:sldMkLst>
          <pc:docMk/>
          <pc:sldMk cId="1824264602" sldId="293"/>
        </pc:sldMkLst>
        <pc:spChg chg="mod">
          <ac:chgData name="Trifa, Nicoleta (CGIAR System Organization)" userId="93290713-cbbf-4b42-969d-f5220aba938d" providerId="ADAL" clId="{42179F0B-E28C-4067-9F25-A37BAC034A58}" dt="2025-07-28T08:30:30.315" v="1207" actId="20577"/>
          <ac:spMkLst>
            <pc:docMk/>
            <pc:sldMk cId="1824264602" sldId="293"/>
            <ac:spMk id="3" creationId="{5DFF3929-AD15-4DCE-4F2E-53F8AE6A4206}"/>
          </ac:spMkLst>
        </pc:spChg>
      </pc:sldChg>
      <pc:sldChg chg="modSp new mod">
        <pc:chgData name="Trifa, Nicoleta (CGIAR System Organization)" userId="93290713-cbbf-4b42-969d-f5220aba938d" providerId="ADAL" clId="{42179F0B-E28C-4067-9F25-A37BAC034A58}" dt="2025-07-29T06:57:09.160" v="3397" actId="14100"/>
        <pc:sldMkLst>
          <pc:docMk/>
          <pc:sldMk cId="4195241104" sldId="293"/>
        </pc:sldMkLst>
        <pc:spChg chg="mod">
          <ac:chgData name="Trifa, Nicoleta (CGIAR System Organization)" userId="93290713-cbbf-4b42-969d-f5220aba938d" providerId="ADAL" clId="{42179F0B-E28C-4067-9F25-A37BAC034A58}" dt="2025-07-29T06:56:25.892" v="3323" actId="20577"/>
          <ac:spMkLst>
            <pc:docMk/>
            <pc:sldMk cId="4195241104" sldId="293"/>
            <ac:spMk id="2" creationId="{E8830B0C-448F-9776-EDFB-15775D0C4EA7}"/>
          </ac:spMkLst>
        </pc:spChg>
        <pc:spChg chg="mod">
          <ac:chgData name="Trifa, Nicoleta (CGIAR System Organization)" userId="93290713-cbbf-4b42-969d-f5220aba938d" providerId="ADAL" clId="{42179F0B-E28C-4067-9F25-A37BAC034A58}" dt="2025-07-29T06:57:09.160" v="3397" actId="14100"/>
          <ac:spMkLst>
            <pc:docMk/>
            <pc:sldMk cId="4195241104" sldId="293"/>
            <ac:spMk id="3" creationId="{21AAD972-4CEE-AA41-F1D5-2969BF197F72}"/>
          </ac:spMkLst>
        </pc:spChg>
      </pc:sldChg>
      <pc:sldChg chg="modSp new del mod">
        <pc:chgData name="Trifa, Nicoleta (CGIAR System Organization)" userId="93290713-cbbf-4b42-969d-f5220aba938d" providerId="ADAL" clId="{42179F0B-E28C-4067-9F25-A37BAC034A58}" dt="2025-07-28T13:57:57.648" v="3045" actId="47"/>
        <pc:sldMkLst>
          <pc:docMk/>
          <pc:sldMk cId="1106658154" sldId="294"/>
        </pc:sldMkLst>
        <pc:spChg chg="mod">
          <ac:chgData name="Trifa, Nicoleta (CGIAR System Organization)" userId="93290713-cbbf-4b42-969d-f5220aba938d" providerId="ADAL" clId="{42179F0B-E28C-4067-9F25-A37BAC034A58}" dt="2025-07-28T11:17:46.976" v="1413" actId="313"/>
          <ac:spMkLst>
            <pc:docMk/>
            <pc:sldMk cId="1106658154" sldId="294"/>
            <ac:spMk id="3" creationId="{31C31898-88FB-DC72-F57B-0608739E3965}"/>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7E0E28-64B8-7E47-8C5D-AEAB1526D934}" type="doc">
      <dgm:prSet loTypeId="urn:microsoft.com/office/officeart/2005/8/layout/vList5" loCatId="list" qsTypeId="urn:microsoft.com/office/officeart/2005/8/quickstyle/simple1" qsCatId="simple" csTypeId="urn:microsoft.com/office/officeart/2005/8/colors/colorful1" csCatId="colorful" phldr="1"/>
      <dgm:spPr/>
      <dgm:t>
        <a:bodyPr/>
        <a:lstStyle/>
        <a:p>
          <a:endParaRPr lang="en-GB"/>
        </a:p>
      </dgm:t>
    </dgm:pt>
    <dgm:pt modelId="{EC595AA7-A2DF-1E4E-8DC9-13BF7A9FF76D}">
      <dgm:prSet phldrT="[Text]" custT="1"/>
      <dgm:spPr/>
      <dgm:t>
        <a:bodyPr/>
        <a:lstStyle/>
        <a:p>
          <a:r>
            <a:rPr lang="en-GB" sz="2400">
              <a:latin typeface="Montserrat" pitchFamily="2" charset="77"/>
            </a:rPr>
            <a:t>Info-sessions</a:t>
          </a:r>
        </a:p>
      </dgm:t>
    </dgm:pt>
    <dgm:pt modelId="{A0E0BFBA-4E8E-BE4E-966F-1C3788033488}" type="parTrans" cxnId="{13C029A7-27D1-3C4C-9B7C-31B9C3AD6413}">
      <dgm:prSet/>
      <dgm:spPr/>
      <dgm:t>
        <a:bodyPr/>
        <a:lstStyle/>
        <a:p>
          <a:endParaRPr lang="en-GB"/>
        </a:p>
      </dgm:t>
    </dgm:pt>
    <dgm:pt modelId="{059E93A3-94B2-AB46-B984-722137E6D111}" type="sibTrans" cxnId="{13C029A7-27D1-3C4C-9B7C-31B9C3AD6413}">
      <dgm:prSet/>
      <dgm:spPr/>
      <dgm:t>
        <a:bodyPr/>
        <a:lstStyle/>
        <a:p>
          <a:endParaRPr lang="en-GB"/>
        </a:p>
      </dgm:t>
    </dgm:pt>
    <dgm:pt modelId="{2DBA8544-959F-C04F-B4E2-B90D4C48290B}">
      <dgm:prSet phldrT="[Text]" custT="1"/>
      <dgm:spPr/>
      <dgm:t>
        <a:bodyPr/>
        <a:lstStyle/>
        <a:p>
          <a:r>
            <a:rPr lang="en-AU" sz="1100" b="1">
              <a:latin typeface="Montserrat" pitchFamily="2" charset="77"/>
            </a:rPr>
            <a:t>Frequency:</a:t>
          </a:r>
          <a:r>
            <a:rPr lang="en-AU" sz="1100">
              <a:latin typeface="Montserrat" pitchFamily="2" charset="77"/>
            </a:rPr>
            <a:t> Limited (at key milestones)</a:t>
          </a:r>
          <a:endParaRPr lang="en-GB" sz="1100">
            <a:latin typeface="Montserrat" pitchFamily="2" charset="77"/>
          </a:endParaRPr>
        </a:p>
      </dgm:t>
    </dgm:pt>
    <dgm:pt modelId="{AC298489-641A-FD45-A010-1C93A28EFE5B}" type="parTrans" cxnId="{F7EAD66E-F42D-CE48-BFEB-F764BCD69EAC}">
      <dgm:prSet/>
      <dgm:spPr/>
      <dgm:t>
        <a:bodyPr/>
        <a:lstStyle/>
        <a:p>
          <a:endParaRPr lang="en-GB"/>
        </a:p>
      </dgm:t>
    </dgm:pt>
    <dgm:pt modelId="{A24715CB-AC87-9A4B-A39B-8B161F0330BC}" type="sibTrans" cxnId="{F7EAD66E-F42D-CE48-BFEB-F764BCD69EAC}">
      <dgm:prSet/>
      <dgm:spPr/>
      <dgm:t>
        <a:bodyPr/>
        <a:lstStyle/>
        <a:p>
          <a:endParaRPr lang="en-GB"/>
        </a:p>
      </dgm:t>
    </dgm:pt>
    <dgm:pt modelId="{9E4E4C11-FC71-4645-8BAB-62DDE02FF73C}">
      <dgm:prSet phldrT="[Text]" custT="1"/>
      <dgm:spPr/>
      <dgm:t>
        <a:bodyPr/>
        <a:lstStyle/>
        <a:p>
          <a:r>
            <a:rPr lang="en-AU" sz="1100" b="1">
              <a:latin typeface="Montserrat" pitchFamily="2" charset="77"/>
            </a:rPr>
            <a:t>Focus:</a:t>
          </a:r>
          <a:r>
            <a:rPr lang="en-AU" sz="1100">
              <a:latin typeface="Montserrat" pitchFamily="2" charset="77"/>
            </a:rPr>
            <a:t> Specific topics (e.g., indicators, tools, QA, report template)</a:t>
          </a:r>
          <a:endParaRPr lang="en-GB" sz="1100">
            <a:latin typeface="Montserrat" pitchFamily="2" charset="77"/>
          </a:endParaRPr>
        </a:p>
      </dgm:t>
    </dgm:pt>
    <dgm:pt modelId="{14A4BF2D-A397-7C43-BB4F-C3F5EEE9070C}" type="parTrans" cxnId="{05B24CF2-11B9-354C-B9C2-51A79DA787DB}">
      <dgm:prSet/>
      <dgm:spPr/>
      <dgm:t>
        <a:bodyPr/>
        <a:lstStyle/>
        <a:p>
          <a:endParaRPr lang="en-GB"/>
        </a:p>
      </dgm:t>
    </dgm:pt>
    <dgm:pt modelId="{7590A0F4-18B6-7642-8ABC-0632155BA531}" type="sibTrans" cxnId="{05B24CF2-11B9-354C-B9C2-51A79DA787DB}">
      <dgm:prSet/>
      <dgm:spPr/>
      <dgm:t>
        <a:bodyPr/>
        <a:lstStyle/>
        <a:p>
          <a:endParaRPr lang="en-GB"/>
        </a:p>
      </dgm:t>
    </dgm:pt>
    <dgm:pt modelId="{490EA9B1-EDB7-B14A-A4CF-BA05E29E30B6}">
      <dgm:prSet phldrT="[Text]" custT="1"/>
      <dgm:spPr/>
      <dgm:t>
        <a:bodyPr/>
        <a:lstStyle/>
        <a:p>
          <a:r>
            <a:rPr lang="en-AU" sz="2400" b="0">
              <a:latin typeface="Montserrat" pitchFamily="2" charset="77"/>
            </a:rPr>
            <a:t>Drop-ins</a:t>
          </a:r>
          <a:endParaRPr lang="en-GB" sz="2400" b="0">
            <a:latin typeface="Montserrat" pitchFamily="2" charset="77"/>
          </a:endParaRPr>
        </a:p>
      </dgm:t>
    </dgm:pt>
    <dgm:pt modelId="{5C06BE58-6E62-F441-A5F8-E969E1484215}" type="parTrans" cxnId="{3C2F6993-7B06-AA4D-BB4E-4D4B0D30CA09}">
      <dgm:prSet/>
      <dgm:spPr/>
      <dgm:t>
        <a:bodyPr/>
        <a:lstStyle/>
        <a:p>
          <a:endParaRPr lang="en-GB"/>
        </a:p>
      </dgm:t>
    </dgm:pt>
    <dgm:pt modelId="{9CA532D8-EB67-9544-B636-33A67013B607}" type="sibTrans" cxnId="{3C2F6993-7B06-AA4D-BB4E-4D4B0D30CA09}">
      <dgm:prSet/>
      <dgm:spPr/>
      <dgm:t>
        <a:bodyPr/>
        <a:lstStyle/>
        <a:p>
          <a:endParaRPr lang="en-GB"/>
        </a:p>
      </dgm:t>
    </dgm:pt>
    <dgm:pt modelId="{800A3304-6DE3-0948-9823-AD4855DD29C2}">
      <dgm:prSet phldrT="[Text]" custT="1"/>
      <dgm:spPr/>
      <dgm:t>
        <a:bodyPr/>
        <a:lstStyle/>
        <a:p>
          <a:r>
            <a:rPr lang="en-AU" sz="1100" b="1">
              <a:latin typeface="Montserrat" pitchFamily="2" charset="77"/>
            </a:rPr>
            <a:t>Frequency:</a:t>
          </a:r>
          <a:r>
            <a:rPr lang="en-AU" sz="1100">
              <a:latin typeface="Montserrat" pitchFamily="2" charset="77"/>
            </a:rPr>
            <a:t> As needed, based on input from the Core Engagement Group</a:t>
          </a:r>
          <a:endParaRPr lang="en-GB" sz="1100">
            <a:latin typeface="Montserrat" pitchFamily="2" charset="77"/>
          </a:endParaRPr>
        </a:p>
      </dgm:t>
    </dgm:pt>
    <dgm:pt modelId="{0E001262-74AC-F546-8518-59649EA808F1}" type="parTrans" cxnId="{2ACEF92C-998F-5243-AB93-14913E878C14}">
      <dgm:prSet/>
      <dgm:spPr/>
      <dgm:t>
        <a:bodyPr/>
        <a:lstStyle/>
        <a:p>
          <a:endParaRPr lang="en-GB"/>
        </a:p>
      </dgm:t>
    </dgm:pt>
    <dgm:pt modelId="{50A512FB-FE20-724D-B2AF-81C7123B55B6}" type="sibTrans" cxnId="{2ACEF92C-998F-5243-AB93-14913E878C14}">
      <dgm:prSet/>
      <dgm:spPr/>
      <dgm:t>
        <a:bodyPr/>
        <a:lstStyle/>
        <a:p>
          <a:endParaRPr lang="en-GB"/>
        </a:p>
      </dgm:t>
    </dgm:pt>
    <dgm:pt modelId="{7DEC2D17-3D51-2A4D-A515-22B5E45EC8AE}">
      <dgm:prSet phldrT="[Text]" custT="1"/>
      <dgm:spPr/>
      <dgm:t>
        <a:bodyPr/>
        <a:lstStyle/>
        <a:p>
          <a:r>
            <a:rPr lang="en-AU" sz="1100" b="1">
              <a:latin typeface="Montserrat" pitchFamily="2" charset="77"/>
            </a:rPr>
            <a:t>Focus:</a:t>
          </a:r>
          <a:r>
            <a:rPr lang="en-AU" sz="1100">
              <a:latin typeface="Montserrat" pitchFamily="2" charset="77"/>
            </a:rPr>
            <a:t> Open Q&amp;A, clarification, live support, with primary focus on the reporting and QA period</a:t>
          </a:r>
          <a:endParaRPr lang="en-GB" sz="1100">
            <a:latin typeface="Montserrat" pitchFamily="2" charset="77"/>
          </a:endParaRPr>
        </a:p>
      </dgm:t>
    </dgm:pt>
    <dgm:pt modelId="{2BF6918D-FB61-DB4E-B02D-2918D67CC2B4}" type="parTrans" cxnId="{44EBC9A4-2832-F342-B178-D3A9A05E8BC6}">
      <dgm:prSet/>
      <dgm:spPr/>
      <dgm:t>
        <a:bodyPr/>
        <a:lstStyle/>
        <a:p>
          <a:endParaRPr lang="en-GB"/>
        </a:p>
      </dgm:t>
    </dgm:pt>
    <dgm:pt modelId="{575B8280-EA05-D54E-AB73-536D8F0A12D6}" type="sibTrans" cxnId="{44EBC9A4-2832-F342-B178-D3A9A05E8BC6}">
      <dgm:prSet/>
      <dgm:spPr/>
      <dgm:t>
        <a:bodyPr/>
        <a:lstStyle/>
        <a:p>
          <a:endParaRPr lang="en-GB"/>
        </a:p>
      </dgm:t>
    </dgm:pt>
    <dgm:pt modelId="{7ACD4F4C-E023-AA46-80F6-7848F8C4CE91}">
      <dgm:prSet phldrT="[Text]" custT="1"/>
      <dgm:spPr/>
      <dgm:t>
        <a:bodyPr/>
        <a:lstStyle/>
        <a:p>
          <a:r>
            <a:rPr lang="en-AU" sz="2400" b="0">
              <a:latin typeface="Montserrat" pitchFamily="2" charset="77"/>
            </a:rPr>
            <a:t>Update emails</a:t>
          </a:r>
          <a:endParaRPr lang="en-GB" sz="2400">
            <a:latin typeface="Montserrat" pitchFamily="2" charset="77"/>
          </a:endParaRPr>
        </a:p>
      </dgm:t>
    </dgm:pt>
    <dgm:pt modelId="{7C58A544-C5FE-6D4A-B452-F60A780DC962}" type="parTrans" cxnId="{6D2ED728-E006-414F-A0D4-C61330AD619E}">
      <dgm:prSet/>
      <dgm:spPr/>
      <dgm:t>
        <a:bodyPr/>
        <a:lstStyle/>
        <a:p>
          <a:endParaRPr lang="en-GB"/>
        </a:p>
      </dgm:t>
    </dgm:pt>
    <dgm:pt modelId="{234BA985-52E1-C740-91D8-4A7C87B9FD48}" type="sibTrans" cxnId="{6D2ED728-E006-414F-A0D4-C61330AD619E}">
      <dgm:prSet/>
      <dgm:spPr/>
      <dgm:t>
        <a:bodyPr/>
        <a:lstStyle/>
        <a:p>
          <a:endParaRPr lang="en-GB"/>
        </a:p>
      </dgm:t>
    </dgm:pt>
    <dgm:pt modelId="{A250B990-F07A-F548-AE66-78B4971A70FD}">
      <dgm:prSet phldrT="[Text]" custT="1"/>
      <dgm:spPr/>
      <dgm:t>
        <a:bodyPr/>
        <a:lstStyle/>
        <a:p>
          <a:r>
            <a:rPr lang="en-AU" sz="1100" b="1">
              <a:latin typeface="Montserrat" pitchFamily="2" charset="77"/>
            </a:rPr>
            <a:t>Frequency:</a:t>
          </a:r>
          <a:r>
            <a:rPr lang="en-AU" sz="1100">
              <a:latin typeface="Montserrat" pitchFamily="2" charset="77"/>
            </a:rPr>
            <a:t> Every 2 weeks</a:t>
          </a:r>
          <a:endParaRPr lang="en-GB" sz="1100">
            <a:latin typeface="Montserrat" pitchFamily="2" charset="77"/>
          </a:endParaRPr>
        </a:p>
      </dgm:t>
    </dgm:pt>
    <dgm:pt modelId="{C35414FE-DA59-9D42-BC6B-B76A55AA5BA4}" type="parTrans" cxnId="{AA4792A3-2EEE-604A-ABF6-B3D67D449930}">
      <dgm:prSet/>
      <dgm:spPr/>
      <dgm:t>
        <a:bodyPr/>
        <a:lstStyle/>
        <a:p>
          <a:endParaRPr lang="en-GB"/>
        </a:p>
      </dgm:t>
    </dgm:pt>
    <dgm:pt modelId="{5D15A97F-A9E1-BC41-A1B0-D179631FFEC8}" type="sibTrans" cxnId="{AA4792A3-2EEE-604A-ABF6-B3D67D449930}">
      <dgm:prSet/>
      <dgm:spPr/>
      <dgm:t>
        <a:bodyPr/>
        <a:lstStyle/>
        <a:p>
          <a:endParaRPr lang="en-GB"/>
        </a:p>
      </dgm:t>
    </dgm:pt>
    <dgm:pt modelId="{D713C91F-9BF9-EF40-8C94-6E3D44E4DDAD}">
      <dgm:prSet custT="1"/>
      <dgm:spPr/>
      <dgm:t>
        <a:bodyPr/>
        <a:lstStyle/>
        <a:p>
          <a:r>
            <a:rPr lang="en-AU" sz="1100" b="1">
              <a:latin typeface="Montserrat" pitchFamily="2" charset="77"/>
            </a:rPr>
            <a:t>Focus:</a:t>
          </a:r>
          <a:r>
            <a:rPr lang="en-AU" sz="1100">
              <a:latin typeface="Montserrat" pitchFamily="2" charset="77"/>
            </a:rPr>
            <a:t> Key updates, reminders, Q&amp;A summaries</a:t>
          </a:r>
          <a:endParaRPr lang="en-GB" sz="1100">
            <a:latin typeface="Montserrat" pitchFamily="2" charset="77"/>
          </a:endParaRPr>
        </a:p>
      </dgm:t>
    </dgm:pt>
    <dgm:pt modelId="{F6F7A8F0-8238-1046-9707-795F24EF1204}" type="parTrans" cxnId="{7CBDE379-A623-C04C-8A41-7725E947A052}">
      <dgm:prSet/>
      <dgm:spPr/>
      <dgm:t>
        <a:bodyPr/>
        <a:lstStyle/>
        <a:p>
          <a:endParaRPr lang="en-GB"/>
        </a:p>
      </dgm:t>
    </dgm:pt>
    <dgm:pt modelId="{B13E68BC-9379-0C46-A318-AD1EDF5FBDAF}" type="sibTrans" cxnId="{7CBDE379-A623-C04C-8A41-7725E947A052}">
      <dgm:prSet/>
      <dgm:spPr/>
      <dgm:t>
        <a:bodyPr/>
        <a:lstStyle/>
        <a:p>
          <a:endParaRPr lang="en-GB"/>
        </a:p>
      </dgm:t>
    </dgm:pt>
    <dgm:pt modelId="{B0B3744A-487C-8048-876B-BA5632B510C3}">
      <dgm:prSet custT="1"/>
      <dgm:spPr/>
      <dgm:t>
        <a:bodyPr/>
        <a:lstStyle/>
        <a:p>
          <a:r>
            <a:rPr lang="en-AU" sz="2100" b="0">
              <a:latin typeface="Montserrat" pitchFamily="2" charset="77"/>
            </a:rPr>
            <a:t>Targeted emails/feedback</a:t>
          </a:r>
          <a:endParaRPr lang="en-GB" sz="2100">
            <a:latin typeface="Montserrat" pitchFamily="2" charset="77"/>
          </a:endParaRPr>
        </a:p>
      </dgm:t>
    </dgm:pt>
    <dgm:pt modelId="{D88060E2-D4F4-9B44-9ACB-B968E1CAE00E}" type="parTrans" cxnId="{4D62285E-899B-4045-A1D9-C0D078F24EC1}">
      <dgm:prSet/>
      <dgm:spPr/>
      <dgm:t>
        <a:bodyPr/>
        <a:lstStyle/>
        <a:p>
          <a:endParaRPr lang="en-GB"/>
        </a:p>
      </dgm:t>
    </dgm:pt>
    <dgm:pt modelId="{D26478CC-3AE0-454A-9339-55D6898B09D4}" type="sibTrans" cxnId="{4D62285E-899B-4045-A1D9-C0D078F24EC1}">
      <dgm:prSet/>
      <dgm:spPr/>
      <dgm:t>
        <a:bodyPr/>
        <a:lstStyle/>
        <a:p>
          <a:endParaRPr lang="en-GB"/>
        </a:p>
      </dgm:t>
    </dgm:pt>
    <dgm:pt modelId="{C407B1D2-0798-234C-915D-611A800AE83A}">
      <dgm:prSet custT="1"/>
      <dgm:spPr/>
      <dgm:t>
        <a:bodyPr/>
        <a:lstStyle/>
        <a:p>
          <a:r>
            <a:rPr lang="en-US" sz="1100" b="1">
              <a:latin typeface="Montserrat" pitchFamily="2" charset="77"/>
            </a:rPr>
            <a:t>Frequency: </a:t>
          </a:r>
          <a:r>
            <a:rPr lang="en-US" sz="1100">
              <a:latin typeface="Montserrat" pitchFamily="2" charset="77"/>
            </a:rPr>
            <a:t>as needed</a:t>
          </a:r>
          <a:endParaRPr lang="en-GB" sz="1100">
            <a:latin typeface="Montserrat" pitchFamily="2" charset="77"/>
          </a:endParaRPr>
        </a:p>
      </dgm:t>
    </dgm:pt>
    <dgm:pt modelId="{FC898174-F0A6-454F-9DAD-00D420467AC2}" type="parTrans" cxnId="{20CBD822-D095-9445-9729-5028B5C5B3A6}">
      <dgm:prSet/>
      <dgm:spPr/>
      <dgm:t>
        <a:bodyPr/>
        <a:lstStyle/>
        <a:p>
          <a:endParaRPr lang="en-GB"/>
        </a:p>
      </dgm:t>
    </dgm:pt>
    <dgm:pt modelId="{A14821C7-8F7D-D348-8407-619D116350D0}" type="sibTrans" cxnId="{20CBD822-D095-9445-9729-5028B5C5B3A6}">
      <dgm:prSet/>
      <dgm:spPr/>
      <dgm:t>
        <a:bodyPr/>
        <a:lstStyle/>
        <a:p>
          <a:endParaRPr lang="en-GB"/>
        </a:p>
      </dgm:t>
    </dgm:pt>
    <dgm:pt modelId="{C3802A2C-4B22-CA4C-A7EC-C10ED17A781D}">
      <dgm:prSet custT="1"/>
      <dgm:spPr/>
      <dgm:t>
        <a:bodyPr/>
        <a:lstStyle/>
        <a:p>
          <a:r>
            <a:rPr lang="en-US" sz="1100" b="1" dirty="0">
              <a:latin typeface="Montserrat" pitchFamily="2" charset="77"/>
            </a:rPr>
            <a:t>Focus: </a:t>
          </a:r>
          <a:r>
            <a:rPr lang="en-US" sz="1100" b="0" dirty="0">
              <a:latin typeface="Montserrat" pitchFamily="2" charset="77"/>
            </a:rPr>
            <a:t>engage specific categories within the P/As, based on technical reporting revisions/developments, to gather targeted feedback. Program Coordinators will be copied on these emails.</a:t>
          </a:r>
          <a:endParaRPr lang="en-US" sz="1100" b="0" i="1" dirty="0">
            <a:latin typeface="Montserrat" pitchFamily="2" charset="77"/>
          </a:endParaRPr>
        </a:p>
      </dgm:t>
    </dgm:pt>
    <dgm:pt modelId="{B8C536D8-E02D-BA45-BD0C-5489CFC82E37}" type="parTrans" cxnId="{85775D85-D93D-A142-94A7-57DA0D5A5817}">
      <dgm:prSet/>
      <dgm:spPr/>
      <dgm:t>
        <a:bodyPr/>
        <a:lstStyle/>
        <a:p>
          <a:endParaRPr lang="en-GB"/>
        </a:p>
      </dgm:t>
    </dgm:pt>
    <dgm:pt modelId="{32B08923-CF23-5948-B7FE-893A2F3068A6}" type="sibTrans" cxnId="{85775D85-D93D-A142-94A7-57DA0D5A5817}">
      <dgm:prSet/>
      <dgm:spPr/>
      <dgm:t>
        <a:bodyPr/>
        <a:lstStyle/>
        <a:p>
          <a:endParaRPr lang="en-GB"/>
        </a:p>
      </dgm:t>
    </dgm:pt>
    <dgm:pt modelId="{6905D028-E87F-EE4B-A438-C768330C52FC}" type="pres">
      <dgm:prSet presAssocID="{647E0E28-64B8-7E47-8C5D-AEAB1526D934}" presName="Name0" presStyleCnt="0">
        <dgm:presLayoutVars>
          <dgm:dir/>
          <dgm:animLvl val="lvl"/>
          <dgm:resizeHandles val="exact"/>
        </dgm:presLayoutVars>
      </dgm:prSet>
      <dgm:spPr/>
    </dgm:pt>
    <dgm:pt modelId="{FE2BC84C-50E9-034D-A08F-C808CBD87F84}" type="pres">
      <dgm:prSet presAssocID="{7ACD4F4C-E023-AA46-80F6-7848F8C4CE91}" presName="linNode" presStyleCnt="0"/>
      <dgm:spPr/>
    </dgm:pt>
    <dgm:pt modelId="{567C9429-AC96-C04E-9F49-4BF922BE6635}" type="pres">
      <dgm:prSet presAssocID="{7ACD4F4C-E023-AA46-80F6-7848F8C4CE91}" presName="parentText" presStyleLbl="node1" presStyleIdx="0" presStyleCnt="4">
        <dgm:presLayoutVars>
          <dgm:chMax val="1"/>
          <dgm:bulletEnabled val="1"/>
        </dgm:presLayoutVars>
      </dgm:prSet>
      <dgm:spPr/>
    </dgm:pt>
    <dgm:pt modelId="{092CD39B-7889-A04D-BF40-EBCD4F64CE40}" type="pres">
      <dgm:prSet presAssocID="{7ACD4F4C-E023-AA46-80F6-7848F8C4CE91}" presName="descendantText" presStyleLbl="alignAccFollowNode1" presStyleIdx="0" presStyleCnt="4" custLinFactNeighborX="405">
        <dgm:presLayoutVars>
          <dgm:bulletEnabled val="1"/>
        </dgm:presLayoutVars>
      </dgm:prSet>
      <dgm:spPr/>
    </dgm:pt>
    <dgm:pt modelId="{5830D105-3A28-614C-AE13-0375B6FB6F71}" type="pres">
      <dgm:prSet presAssocID="{234BA985-52E1-C740-91D8-4A7C87B9FD48}" presName="sp" presStyleCnt="0"/>
      <dgm:spPr/>
    </dgm:pt>
    <dgm:pt modelId="{82053D3A-7F60-1A46-B1F7-A673414BA9AE}" type="pres">
      <dgm:prSet presAssocID="{B0B3744A-487C-8048-876B-BA5632B510C3}" presName="linNode" presStyleCnt="0"/>
      <dgm:spPr/>
    </dgm:pt>
    <dgm:pt modelId="{E5AF9DFD-86B8-884B-9D6C-4942C6E263A9}" type="pres">
      <dgm:prSet presAssocID="{B0B3744A-487C-8048-876B-BA5632B510C3}" presName="parentText" presStyleLbl="node1" presStyleIdx="1" presStyleCnt="4">
        <dgm:presLayoutVars>
          <dgm:chMax val="1"/>
          <dgm:bulletEnabled val="1"/>
        </dgm:presLayoutVars>
      </dgm:prSet>
      <dgm:spPr/>
    </dgm:pt>
    <dgm:pt modelId="{88556209-BE70-0C4B-BDDB-2C5AB1EBACC5}" type="pres">
      <dgm:prSet presAssocID="{B0B3744A-487C-8048-876B-BA5632B510C3}" presName="descendantText" presStyleLbl="alignAccFollowNode1" presStyleIdx="1" presStyleCnt="4">
        <dgm:presLayoutVars>
          <dgm:bulletEnabled val="1"/>
        </dgm:presLayoutVars>
      </dgm:prSet>
      <dgm:spPr/>
    </dgm:pt>
    <dgm:pt modelId="{BAD82150-7466-9446-811B-A121481E998F}" type="pres">
      <dgm:prSet presAssocID="{D26478CC-3AE0-454A-9339-55D6898B09D4}" presName="sp" presStyleCnt="0"/>
      <dgm:spPr/>
    </dgm:pt>
    <dgm:pt modelId="{3A8CA398-0234-5440-BAB1-6767757A1417}" type="pres">
      <dgm:prSet presAssocID="{EC595AA7-A2DF-1E4E-8DC9-13BF7A9FF76D}" presName="linNode" presStyleCnt="0"/>
      <dgm:spPr/>
    </dgm:pt>
    <dgm:pt modelId="{6E854195-7986-DE4C-8C23-FE1E38AE3D8B}" type="pres">
      <dgm:prSet presAssocID="{EC595AA7-A2DF-1E4E-8DC9-13BF7A9FF76D}" presName="parentText" presStyleLbl="node1" presStyleIdx="2" presStyleCnt="4">
        <dgm:presLayoutVars>
          <dgm:chMax val="1"/>
          <dgm:bulletEnabled val="1"/>
        </dgm:presLayoutVars>
      </dgm:prSet>
      <dgm:spPr/>
    </dgm:pt>
    <dgm:pt modelId="{9E4820EF-0FB7-734D-B2D3-0A819E9B41DF}" type="pres">
      <dgm:prSet presAssocID="{EC595AA7-A2DF-1E4E-8DC9-13BF7A9FF76D}" presName="descendantText" presStyleLbl="alignAccFollowNode1" presStyleIdx="2" presStyleCnt="4">
        <dgm:presLayoutVars>
          <dgm:bulletEnabled val="1"/>
        </dgm:presLayoutVars>
      </dgm:prSet>
      <dgm:spPr/>
    </dgm:pt>
    <dgm:pt modelId="{D5EC21A8-DC48-E747-9C12-245C4DD35551}" type="pres">
      <dgm:prSet presAssocID="{059E93A3-94B2-AB46-B984-722137E6D111}" presName="sp" presStyleCnt="0"/>
      <dgm:spPr/>
    </dgm:pt>
    <dgm:pt modelId="{5EAA20F3-2DFC-324D-B0A5-EEEEF6DC101B}" type="pres">
      <dgm:prSet presAssocID="{490EA9B1-EDB7-B14A-A4CF-BA05E29E30B6}" presName="linNode" presStyleCnt="0"/>
      <dgm:spPr/>
    </dgm:pt>
    <dgm:pt modelId="{9C527D3D-0A53-6D43-9A85-81400137C34C}" type="pres">
      <dgm:prSet presAssocID="{490EA9B1-EDB7-B14A-A4CF-BA05E29E30B6}" presName="parentText" presStyleLbl="node1" presStyleIdx="3" presStyleCnt="4">
        <dgm:presLayoutVars>
          <dgm:chMax val="1"/>
          <dgm:bulletEnabled val="1"/>
        </dgm:presLayoutVars>
      </dgm:prSet>
      <dgm:spPr/>
    </dgm:pt>
    <dgm:pt modelId="{AD93850E-F77A-C14A-813A-C6116B2A1AA0}" type="pres">
      <dgm:prSet presAssocID="{490EA9B1-EDB7-B14A-A4CF-BA05E29E30B6}" presName="descendantText" presStyleLbl="alignAccFollowNode1" presStyleIdx="3" presStyleCnt="4">
        <dgm:presLayoutVars>
          <dgm:bulletEnabled val="1"/>
        </dgm:presLayoutVars>
      </dgm:prSet>
      <dgm:spPr/>
    </dgm:pt>
  </dgm:ptLst>
  <dgm:cxnLst>
    <dgm:cxn modelId="{85B14911-1679-1B44-9B4E-737608DB977E}" type="presOf" srcId="{B0B3744A-487C-8048-876B-BA5632B510C3}" destId="{E5AF9DFD-86B8-884B-9D6C-4942C6E263A9}" srcOrd="0" destOrd="0" presId="urn:microsoft.com/office/officeart/2005/8/layout/vList5"/>
    <dgm:cxn modelId="{20CBD822-D095-9445-9729-5028B5C5B3A6}" srcId="{B0B3744A-487C-8048-876B-BA5632B510C3}" destId="{C407B1D2-0798-234C-915D-611A800AE83A}" srcOrd="0" destOrd="0" parTransId="{FC898174-F0A6-454F-9DAD-00D420467AC2}" sibTransId="{A14821C7-8F7D-D348-8407-619D116350D0}"/>
    <dgm:cxn modelId="{6D2ED728-E006-414F-A0D4-C61330AD619E}" srcId="{647E0E28-64B8-7E47-8C5D-AEAB1526D934}" destId="{7ACD4F4C-E023-AA46-80F6-7848F8C4CE91}" srcOrd="0" destOrd="0" parTransId="{7C58A544-C5FE-6D4A-B452-F60A780DC962}" sibTransId="{234BA985-52E1-C740-91D8-4A7C87B9FD48}"/>
    <dgm:cxn modelId="{2ACEF92C-998F-5243-AB93-14913E878C14}" srcId="{490EA9B1-EDB7-B14A-A4CF-BA05E29E30B6}" destId="{800A3304-6DE3-0948-9823-AD4855DD29C2}" srcOrd="0" destOrd="0" parTransId="{0E001262-74AC-F546-8518-59649EA808F1}" sibTransId="{50A512FB-FE20-724D-B2AF-81C7123B55B6}"/>
    <dgm:cxn modelId="{3315022D-FDA3-034B-801F-8054396C7FFB}" type="presOf" srcId="{7DEC2D17-3D51-2A4D-A515-22B5E45EC8AE}" destId="{AD93850E-F77A-C14A-813A-C6116B2A1AA0}" srcOrd="0" destOrd="1" presId="urn:microsoft.com/office/officeart/2005/8/layout/vList5"/>
    <dgm:cxn modelId="{97B18E3D-0946-AA43-8E59-E228FB20C758}" type="presOf" srcId="{D713C91F-9BF9-EF40-8C94-6E3D44E4DDAD}" destId="{092CD39B-7889-A04D-BF40-EBCD4F64CE40}" srcOrd="0" destOrd="1" presId="urn:microsoft.com/office/officeart/2005/8/layout/vList5"/>
    <dgm:cxn modelId="{4D62285E-899B-4045-A1D9-C0D078F24EC1}" srcId="{647E0E28-64B8-7E47-8C5D-AEAB1526D934}" destId="{B0B3744A-487C-8048-876B-BA5632B510C3}" srcOrd="1" destOrd="0" parTransId="{D88060E2-D4F4-9B44-9ACB-B968E1CAE00E}" sibTransId="{D26478CC-3AE0-454A-9339-55D6898B09D4}"/>
    <dgm:cxn modelId="{69996F45-E5DD-3D48-A7BA-23BCD5E230EE}" type="presOf" srcId="{C3802A2C-4B22-CA4C-A7EC-C10ED17A781D}" destId="{88556209-BE70-0C4B-BDDB-2C5AB1EBACC5}" srcOrd="0" destOrd="1" presId="urn:microsoft.com/office/officeart/2005/8/layout/vList5"/>
    <dgm:cxn modelId="{3FAE7B47-3225-594F-8F1C-3421988B8B54}" type="presOf" srcId="{647E0E28-64B8-7E47-8C5D-AEAB1526D934}" destId="{6905D028-E87F-EE4B-A438-C768330C52FC}" srcOrd="0" destOrd="0" presId="urn:microsoft.com/office/officeart/2005/8/layout/vList5"/>
    <dgm:cxn modelId="{F7EAD66E-F42D-CE48-BFEB-F764BCD69EAC}" srcId="{EC595AA7-A2DF-1E4E-8DC9-13BF7A9FF76D}" destId="{2DBA8544-959F-C04F-B4E2-B90D4C48290B}" srcOrd="0" destOrd="0" parTransId="{AC298489-641A-FD45-A010-1C93A28EFE5B}" sibTransId="{A24715CB-AC87-9A4B-A39B-8B161F0330BC}"/>
    <dgm:cxn modelId="{24569E51-C878-4848-AA15-259D2A4976C7}" type="presOf" srcId="{490EA9B1-EDB7-B14A-A4CF-BA05E29E30B6}" destId="{9C527D3D-0A53-6D43-9A85-81400137C34C}" srcOrd="0" destOrd="0" presId="urn:microsoft.com/office/officeart/2005/8/layout/vList5"/>
    <dgm:cxn modelId="{DB6AA557-9A8C-BC43-86C7-8EA4DE03BA4A}" type="presOf" srcId="{EC595AA7-A2DF-1E4E-8DC9-13BF7A9FF76D}" destId="{6E854195-7986-DE4C-8C23-FE1E38AE3D8B}" srcOrd="0" destOrd="0" presId="urn:microsoft.com/office/officeart/2005/8/layout/vList5"/>
    <dgm:cxn modelId="{BAFE4A78-2BEE-5D4B-A608-51CFA1A181FB}" type="presOf" srcId="{9E4E4C11-FC71-4645-8BAB-62DDE02FF73C}" destId="{9E4820EF-0FB7-734D-B2D3-0A819E9B41DF}" srcOrd="0" destOrd="1" presId="urn:microsoft.com/office/officeart/2005/8/layout/vList5"/>
    <dgm:cxn modelId="{7CBDE379-A623-C04C-8A41-7725E947A052}" srcId="{7ACD4F4C-E023-AA46-80F6-7848F8C4CE91}" destId="{D713C91F-9BF9-EF40-8C94-6E3D44E4DDAD}" srcOrd="1" destOrd="0" parTransId="{F6F7A8F0-8238-1046-9707-795F24EF1204}" sibTransId="{B13E68BC-9379-0C46-A318-AD1EDF5FBDAF}"/>
    <dgm:cxn modelId="{85775D85-D93D-A142-94A7-57DA0D5A5817}" srcId="{B0B3744A-487C-8048-876B-BA5632B510C3}" destId="{C3802A2C-4B22-CA4C-A7EC-C10ED17A781D}" srcOrd="1" destOrd="0" parTransId="{B8C536D8-E02D-BA45-BD0C-5489CFC82E37}" sibTransId="{32B08923-CF23-5948-B7FE-893A2F3068A6}"/>
    <dgm:cxn modelId="{19B40488-35C5-3F46-A1BE-2335C92BE046}" type="presOf" srcId="{800A3304-6DE3-0948-9823-AD4855DD29C2}" destId="{AD93850E-F77A-C14A-813A-C6116B2A1AA0}" srcOrd="0" destOrd="0" presId="urn:microsoft.com/office/officeart/2005/8/layout/vList5"/>
    <dgm:cxn modelId="{3C2F6993-7B06-AA4D-BB4E-4D4B0D30CA09}" srcId="{647E0E28-64B8-7E47-8C5D-AEAB1526D934}" destId="{490EA9B1-EDB7-B14A-A4CF-BA05E29E30B6}" srcOrd="3" destOrd="0" parTransId="{5C06BE58-6E62-F441-A5F8-E969E1484215}" sibTransId="{9CA532D8-EB67-9544-B636-33A67013B607}"/>
    <dgm:cxn modelId="{AA4792A3-2EEE-604A-ABF6-B3D67D449930}" srcId="{7ACD4F4C-E023-AA46-80F6-7848F8C4CE91}" destId="{A250B990-F07A-F548-AE66-78B4971A70FD}" srcOrd="0" destOrd="0" parTransId="{C35414FE-DA59-9D42-BC6B-B76A55AA5BA4}" sibTransId="{5D15A97F-A9E1-BC41-A1B0-D179631FFEC8}"/>
    <dgm:cxn modelId="{44EBC9A4-2832-F342-B178-D3A9A05E8BC6}" srcId="{490EA9B1-EDB7-B14A-A4CF-BA05E29E30B6}" destId="{7DEC2D17-3D51-2A4D-A515-22B5E45EC8AE}" srcOrd="1" destOrd="0" parTransId="{2BF6918D-FB61-DB4E-B02D-2918D67CC2B4}" sibTransId="{575B8280-EA05-D54E-AB73-536D8F0A12D6}"/>
    <dgm:cxn modelId="{13C029A7-27D1-3C4C-9B7C-31B9C3AD6413}" srcId="{647E0E28-64B8-7E47-8C5D-AEAB1526D934}" destId="{EC595AA7-A2DF-1E4E-8DC9-13BF7A9FF76D}" srcOrd="2" destOrd="0" parTransId="{A0E0BFBA-4E8E-BE4E-966F-1C3788033488}" sibTransId="{059E93A3-94B2-AB46-B984-722137E6D111}"/>
    <dgm:cxn modelId="{A59C56BA-5384-F54D-A6F3-1B7BE9CBBC0A}" type="presOf" srcId="{A250B990-F07A-F548-AE66-78B4971A70FD}" destId="{092CD39B-7889-A04D-BF40-EBCD4F64CE40}" srcOrd="0" destOrd="0" presId="urn:microsoft.com/office/officeart/2005/8/layout/vList5"/>
    <dgm:cxn modelId="{0D0BF2C1-18BE-134F-9BC9-35CD1ABE9971}" type="presOf" srcId="{C407B1D2-0798-234C-915D-611A800AE83A}" destId="{88556209-BE70-0C4B-BDDB-2C5AB1EBACC5}" srcOrd="0" destOrd="0" presId="urn:microsoft.com/office/officeart/2005/8/layout/vList5"/>
    <dgm:cxn modelId="{05B24CF2-11B9-354C-B9C2-51A79DA787DB}" srcId="{EC595AA7-A2DF-1E4E-8DC9-13BF7A9FF76D}" destId="{9E4E4C11-FC71-4645-8BAB-62DDE02FF73C}" srcOrd="1" destOrd="0" parTransId="{14A4BF2D-A397-7C43-BB4F-C3F5EEE9070C}" sibTransId="{7590A0F4-18B6-7642-8ABC-0632155BA531}"/>
    <dgm:cxn modelId="{126BB7F9-FEE6-504B-B4FC-2A8A8D52D751}" type="presOf" srcId="{2DBA8544-959F-C04F-B4E2-B90D4C48290B}" destId="{9E4820EF-0FB7-734D-B2D3-0A819E9B41DF}" srcOrd="0" destOrd="0" presId="urn:microsoft.com/office/officeart/2005/8/layout/vList5"/>
    <dgm:cxn modelId="{FDF03EFA-0789-8242-90F1-D94D77151F5A}" type="presOf" srcId="{7ACD4F4C-E023-AA46-80F6-7848F8C4CE91}" destId="{567C9429-AC96-C04E-9F49-4BF922BE6635}" srcOrd="0" destOrd="0" presId="urn:microsoft.com/office/officeart/2005/8/layout/vList5"/>
    <dgm:cxn modelId="{57928644-3727-2846-9452-57C92F8DC320}" type="presParOf" srcId="{6905D028-E87F-EE4B-A438-C768330C52FC}" destId="{FE2BC84C-50E9-034D-A08F-C808CBD87F84}" srcOrd="0" destOrd="0" presId="urn:microsoft.com/office/officeart/2005/8/layout/vList5"/>
    <dgm:cxn modelId="{2F7099AE-078D-5A46-BCD7-E7462509E57A}" type="presParOf" srcId="{FE2BC84C-50E9-034D-A08F-C808CBD87F84}" destId="{567C9429-AC96-C04E-9F49-4BF922BE6635}" srcOrd="0" destOrd="0" presId="urn:microsoft.com/office/officeart/2005/8/layout/vList5"/>
    <dgm:cxn modelId="{5B0141CE-5A68-5C4F-A88B-16AB7F482C32}" type="presParOf" srcId="{FE2BC84C-50E9-034D-A08F-C808CBD87F84}" destId="{092CD39B-7889-A04D-BF40-EBCD4F64CE40}" srcOrd="1" destOrd="0" presId="urn:microsoft.com/office/officeart/2005/8/layout/vList5"/>
    <dgm:cxn modelId="{3766DD6B-2AD6-FF40-8212-28078E906C28}" type="presParOf" srcId="{6905D028-E87F-EE4B-A438-C768330C52FC}" destId="{5830D105-3A28-614C-AE13-0375B6FB6F71}" srcOrd="1" destOrd="0" presId="urn:microsoft.com/office/officeart/2005/8/layout/vList5"/>
    <dgm:cxn modelId="{A91E0859-B8B0-6C4C-83B9-13B943DB5F31}" type="presParOf" srcId="{6905D028-E87F-EE4B-A438-C768330C52FC}" destId="{82053D3A-7F60-1A46-B1F7-A673414BA9AE}" srcOrd="2" destOrd="0" presId="urn:microsoft.com/office/officeart/2005/8/layout/vList5"/>
    <dgm:cxn modelId="{E1663329-D422-7C46-9463-F022C306CB88}" type="presParOf" srcId="{82053D3A-7F60-1A46-B1F7-A673414BA9AE}" destId="{E5AF9DFD-86B8-884B-9D6C-4942C6E263A9}" srcOrd="0" destOrd="0" presId="urn:microsoft.com/office/officeart/2005/8/layout/vList5"/>
    <dgm:cxn modelId="{6AF61453-FACF-0948-B12A-C704DF1934E5}" type="presParOf" srcId="{82053D3A-7F60-1A46-B1F7-A673414BA9AE}" destId="{88556209-BE70-0C4B-BDDB-2C5AB1EBACC5}" srcOrd="1" destOrd="0" presId="urn:microsoft.com/office/officeart/2005/8/layout/vList5"/>
    <dgm:cxn modelId="{E378F6F2-936D-1345-8F2F-2C8B0A9A8E93}" type="presParOf" srcId="{6905D028-E87F-EE4B-A438-C768330C52FC}" destId="{BAD82150-7466-9446-811B-A121481E998F}" srcOrd="3" destOrd="0" presId="urn:microsoft.com/office/officeart/2005/8/layout/vList5"/>
    <dgm:cxn modelId="{EA4D5A1A-8454-8349-BA54-97862DC73539}" type="presParOf" srcId="{6905D028-E87F-EE4B-A438-C768330C52FC}" destId="{3A8CA398-0234-5440-BAB1-6767757A1417}" srcOrd="4" destOrd="0" presId="urn:microsoft.com/office/officeart/2005/8/layout/vList5"/>
    <dgm:cxn modelId="{424E4632-3E96-4C44-A53A-DB28F901EF12}" type="presParOf" srcId="{3A8CA398-0234-5440-BAB1-6767757A1417}" destId="{6E854195-7986-DE4C-8C23-FE1E38AE3D8B}" srcOrd="0" destOrd="0" presId="urn:microsoft.com/office/officeart/2005/8/layout/vList5"/>
    <dgm:cxn modelId="{26781510-44D0-9C43-BBB5-61074D3ADD3F}" type="presParOf" srcId="{3A8CA398-0234-5440-BAB1-6767757A1417}" destId="{9E4820EF-0FB7-734D-B2D3-0A819E9B41DF}" srcOrd="1" destOrd="0" presId="urn:microsoft.com/office/officeart/2005/8/layout/vList5"/>
    <dgm:cxn modelId="{6E9B6F74-C8A2-1C4D-81FC-8D38016F3571}" type="presParOf" srcId="{6905D028-E87F-EE4B-A438-C768330C52FC}" destId="{D5EC21A8-DC48-E747-9C12-245C4DD35551}" srcOrd="5" destOrd="0" presId="urn:microsoft.com/office/officeart/2005/8/layout/vList5"/>
    <dgm:cxn modelId="{6FDAEEFA-6C4D-C44F-B43D-1C2452C44864}" type="presParOf" srcId="{6905D028-E87F-EE4B-A438-C768330C52FC}" destId="{5EAA20F3-2DFC-324D-B0A5-EEEEF6DC101B}" srcOrd="6" destOrd="0" presId="urn:microsoft.com/office/officeart/2005/8/layout/vList5"/>
    <dgm:cxn modelId="{EFA5D933-8A64-3E42-B0E9-FD9171F9BA18}" type="presParOf" srcId="{5EAA20F3-2DFC-324D-B0A5-EEEEF6DC101B}" destId="{9C527D3D-0A53-6D43-9A85-81400137C34C}" srcOrd="0" destOrd="0" presId="urn:microsoft.com/office/officeart/2005/8/layout/vList5"/>
    <dgm:cxn modelId="{BC70E533-DEB4-6C40-8375-00E5F4646322}" type="presParOf" srcId="{5EAA20F3-2DFC-324D-B0A5-EEEEF6DC101B}" destId="{AD93850E-F77A-C14A-813A-C6116B2A1AA0}" srcOrd="1" destOrd="0" presId="urn:microsoft.com/office/officeart/2005/8/layout/vList5"/>
  </dgm:cxnLst>
  <dgm:bg/>
  <dgm:whole/>
  <dgm:extLst>
    <a:ext uri="http://schemas.microsoft.com/office/drawing/2008/diagram">
      <dsp:dataModelExt xmlns:dsp="http://schemas.microsoft.com/office/drawing/2008/diagram" relId="rId12"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AC989E15-B6FC-8247-99DF-35905491C8A1}" type="doc">
      <dgm:prSet loTypeId="urn:microsoft.com/office/officeart/2005/8/layout/process1" loCatId="list" qsTypeId="urn:microsoft.com/office/officeart/2005/8/quickstyle/simple1" qsCatId="simple" csTypeId="urn:microsoft.com/office/officeart/2005/8/colors/colorful1" csCatId="colorful" phldr="1"/>
      <dgm:spPr/>
      <dgm:t>
        <a:bodyPr/>
        <a:lstStyle/>
        <a:p>
          <a:endParaRPr lang="en-GB"/>
        </a:p>
      </dgm:t>
    </dgm:pt>
    <dgm:pt modelId="{18BEF90D-18CA-DD4F-B722-1F33B9F1D80B}">
      <dgm:prSet phldrT="[Text]"/>
      <dgm:spPr/>
      <dgm:t>
        <a:bodyPr/>
        <a:lstStyle/>
        <a:p>
          <a:r>
            <a:rPr lang="en-GB" b="1">
              <a:latin typeface="Montserrat" pitchFamily="2" charset="77"/>
            </a:rPr>
            <a:t>USER TESTING</a:t>
          </a:r>
        </a:p>
        <a:p>
          <a:r>
            <a:rPr lang="en-GB">
              <a:latin typeface="Montserrat" pitchFamily="2" charset="77"/>
            </a:rPr>
            <a:t>Sounding Board tests proposed PRMS update</a:t>
          </a:r>
        </a:p>
      </dgm:t>
    </dgm:pt>
    <dgm:pt modelId="{1446CFDF-9886-5444-BC4A-A98DE5A48159}" type="parTrans" cxnId="{66DCE430-BF0D-0C4E-B3C6-CB57F693CBA1}">
      <dgm:prSet/>
      <dgm:spPr/>
      <dgm:t>
        <a:bodyPr/>
        <a:lstStyle/>
        <a:p>
          <a:endParaRPr lang="en-GB"/>
        </a:p>
      </dgm:t>
    </dgm:pt>
    <dgm:pt modelId="{6C95837A-4F82-9C4D-BCC1-E263210C9A85}" type="sibTrans" cxnId="{66DCE430-BF0D-0C4E-B3C6-CB57F693CBA1}">
      <dgm:prSet/>
      <dgm:spPr/>
      <dgm:t>
        <a:bodyPr/>
        <a:lstStyle/>
        <a:p>
          <a:endParaRPr lang="en-GB"/>
        </a:p>
      </dgm:t>
    </dgm:pt>
    <dgm:pt modelId="{3EF1AC5F-02E8-584C-AC6D-F9DBA22A15FB}">
      <dgm:prSet phldrT="[Text]"/>
      <dgm:spPr/>
      <dgm:t>
        <a:bodyPr/>
        <a:lstStyle/>
        <a:p>
          <a:r>
            <a:rPr lang="en-US" b="1">
              <a:latin typeface="Montserrat" pitchFamily="2" charset="77"/>
            </a:rPr>
            <a:t>FEEDBACK AND DEVELOPMENT</a:t>
          </a:r>
        </a:p>
        <a:p>
          <a:r>
            <a:rPr lang="en-US" b="0">
              <a:latin typeface="Montserrat" pitchFamily="2" charset="77"/>
            </a:rPr>
            <a:t>Feedback reviewed </a:t>
          </a:r>
        </a:p>
        <a:p>
          <a:r>
            <a:rPr lang="en-US">
              <a:latin typeface="Montserrat" pitchFamily="2" charset="77"/>
            </a:rPr>
            <a:t>PRMS Tech Team develops update</a:t>
          </a:r>
          <a:endParaRPr lang="en-GB" b="0">
            <a:latin typeface="Montserrat" pitchFamily="2" charset="77"/>
          </a:endParaRPr>
        </a:p>
      </dgm:t>
    </dgm:pt>
    <dgm:pt modelId="{B6DF9053-D121-CA48-8693-4916DD0D6345}" type="parTrans" cxnId="{43CF3DF1-4652-F74B-81BC-5A18A9856F6D}">
      <dgm:prSet/>
      <dgm:spPr/>
      <dgm:t>
        <a:bodyPr/>
        <a:lstStyle/>
        <a:p>
          <a:endParaRPr lang="en-GB"/>
        </a:p>
      </dgm:t>
    </dgm:pt>
    <dgm:pt modelId="{6AC6298F-DB00-1541-99F4-FC5973B011AE}" type="sibTrans" cxnId="{43CF3DF1-4652-F74B-81BC-5A18A9856F6D}">
      <dgm:prSet/>
      <dgm:spPr/>
      <dgm:t>
        <a:bodyPr/>
        <a:lstStyle/>
        <a:p>
          <a:endParaRPr lang="en-GB"/>
        </a:p>
      </dgm:t>
    </dgm:pt>
    <dgm:pt modelId="{414E813C-2997-CE4E-A0DF-8A360196DE56}">
      <dgm:prSet phldrT="[Text]"/>
      <dgm:spPr/>
      <dgm:t>
        <a:bodyPr/>
        <a:lstStyle/>
        <a:p>
          <a:pPr>
            <a:buNone/>
          </a:pPr>
          <a:r>
            <a:rPr lang="en-US" b="1">
              <a:latin typeface="Montserrat" pitchFamily="2" charset="77"/>
            </a:rPr>
            <a:t>DEPLOYMENT</a:t>
          </a:r>
        </a:p>
        <a:p>
          <a:pPr>
            <a:buNone/>
          </a:pPr>
          <a:r>
            <a:rPr lang="en-AU">
              <a:latin typeface="Montserrat" pitchFamily="2" charset="77"/>
            </a:rPr>
            <a:t>Update tested and deployed</a:t>
          </a:r>
        </a:p>
        <a:p>
          <a:r>
            <a:rPr lang="en-AU">
              <a:latin typeface="Montserrat" pitchFamily="2" charset="77"/>
            </a:rPr>
            <a:t>Update becomes available on the PRMS platform</a:t>
          </a:r>
          <a:endParaRPr lang="en-GB">
            <a:latin typeface="Montserrat" pitchFamily="2" charset="77"/>
          </a:endParaRPr>
        </a:p>
      </dgm:t>
    </dgm:pt>
    <dgm:pt modelId="{0128A220-F2B2-8A4F-9223-CDFBEC357125}" type="parTrans" cxnId="{371C191D-2D5E-C74C-9452-6A295B3D721D}">
      <dgm:prSet/>
      <dgm:spPr/>
      <dgm:t>
        <a:bodyPr/>
        <a:lstStyle/>
        <a:p>
          <a:endParaRPr lang="en-GB"/>
        </a:p>
      </dgm:t>
    </dgm:pt>
    <dgm:pt modelId="{B7A0BD2B-40AE-2F44-9E1B-76DAE4DE3ACB}" type="sibTrans" cxnId="{371C191D-2D5E-C74C-9452-6A295B3D721D}">
      <dgm:prSet/>
      <dgm:spPr/>
      <dgm:t>
        <a:bodyPr/>
        <a:lstStyle/>
        <a:p>
          <a:endParaRPr lang="en-GB"/>
        </a:p>
      </dgm:t>
    </dgm:pt>
    <dgm:pt modelId="{474A8092-84F4-A14B-A367-8B6912579D96}">
      <dgm:prSet phldrT="[Text]"/>
      <dgm:spPr/>
      <dgm:t>
        <a:bodyPr/>
        <a:lstStyle/>
        <a:p>
          <a:pPr>
            <a:buNone/>
          </a:pPr>
          <a:r>
            <a:rPr lang="en-US" b="1">
              <a:latin typeface="Montserrat" pitchFamily="2" charset="77"/>
            </a:rPr>
            <a:t>DOCUMENTATION AND COMMUNICATION</a:t>
          </a:r>
        </a:p>
        <a:p>
          <a:pPr>
            <a:buNone/>
          </a:pPr>
          <a:r>
            <a:rPr lang="en-AU">
              <a:latin typeface="Montserrat" pitchFamily="2" charset="77"/>
            </a:rPr>
            <a:t>Notion page published detailing latest update</a:t>
          </a:r>
        </a:p>
        <a:p>
          <a:r>
            <a:rPr lang="en-AU">
              <a:latin typeface="Montserrat" pitchFamily="2" charset="77"/>
            </a:rPr>
            <a:t>Fortnightly emails and P&amp;R Hub used to communicate changes</a:t>
          </a:r>
          <a:endParaRPr lang="en-GB">
            <a:latin typeface="Montserrat" pitchFamily="2" charset="77"/>
          </a:endParaRPr>
        </a:p>
      </dgm:t>
    </dgm:pt>
    <dgm:pt modelId="{96A463F3-46D0-5340-BB91-2A6E1D9AC55D}" type="parTrans" cxnId="{B3ED4B9B-44EE-2745-A8BA-0451BF41740F}">
      <dgm:prSet/>
      <dgm:spPr/>
      <dgm:t>
        <a:bodyPr/>
        <a:lstStyle/>
        <a:p>
          <a:endParaRPr lang="en-GB"/>
        </a:p>
      </dgm:t>
    </dgm:pt>
    <dgm:pt modelId="{98C1D955-DBD7-8944-B295-B697F0039F88}" type="sibTrans" cxnId="{B3ED4B9B-44EE-2745-A8BA-0451BF41740F}">
      <dgm:prSet/>
      <dgm:spPr/>
      <dgm:t>
        <a:bodyPr/>
        <a:lstStyle/>
        <a:p>
          <a:endParaRPr lang="en-GB"/>
        </a:p>
      </dgm:t>
    </dgm:pt>
    <dgm:pt modelId="{7AA392F8-8FB2-7C41-9967-156BE89D2ADC}" type="pres">
      <dgm:prSet presAssocID="{AC989E15-B6FC-8247-99DF-35905491C8A1}" presName="Name0" presStyleCnt="0">
        <dgm:presLayoutVars>
          <dgm:dir/>
          <dgm:resizeHandles val="exact"/>
        </dgm:presLayoutVars>
      </dgm:prSet>
      <dgm:spPr/>
    </dgm:pt>
    <dgm:pt modelId="{41720988-4045-4A4D-961F-7FC5F724093F}" type="pres">
      <dgm:prSet presAssocID="{18BEF90D-18CA-DD4F-B722-1F33B9F1D80B}" presName="node" presStyleLbl="node1" presStyleIdx="0" presStyleCnt="4">
        <dgm:presLayoutVars>
          <dgm:bulletEnabled val="1"/>
        </dgm:presLayoutVars>
      </dgm:prSet>
      <dgm:spPr/>
    </dgm:pt>
    <dgm:pt modelId="{48B7CEA8-AC30-9347-912B-07C1BB350130}" type="pres">
      <dgm:prSet presAssocID="{6C95837A-4F82-9C4D-BCC1-E263210C9A85}" presName="sibTrans" presStyleLbl="sibTrans2D1" presStyleIdx="0" presStyleCnt="3"/>
      <dgm:spPr/>
    </dgm:pt>
    <dgm:pt modelId="{7E393432-2DCC-3B4A-92F3-EEB60A315A91}" type="pres">
      <dgm:prSet presAssocID="{6C95837A-4F82-9C4D-BCC1-E263210C9A85}" presName="connectorText" presStyleLbl="sibTrans2D1" presStyleIdx="0" presStyleCnt="3"/>
      <dgm:spPr/>
    </dgm:pt>
    <dgm:pt modelId="{0C798CDC-B613-704E-9C28-E3DD2594A425}" type="pres">
      <dgm:prSet presAssocID="{3EF1AC5F-02E8-584C-AC6D-F9DBA22A15FB}" presName="node" presStyleLbl="node1" presStyleIdx="1" presStyleCnt="4">
        <dgm:presLayoutVars>
          <dgm:bulletEnabled val="1"/>
        </dgm:presLayoutVars>
      </dgm:prSet>
      <dgm:spPr/>
    </dgm:pt>
    <dgm:pt modelId="{7545E90E-6D71-8D47-A204-1F375F11B1FD}" type="pres">
      <dgm:prSet presAssocID="{6AC6298F-DB00-1541-99F4-FC5973B011AE}" presName="sibTrans" presStyleLbl="sibTrans2D1" presStyleIdx="1" presStyleCnt="3"/>
      <dgm:spPr/>
    </dgm:pt>
    <dgm:pt modelId="{FEB345D2-EB3B-0E4D-8D78-6B36D3E7DCC5}" type="pres">
      <dgm:prSet presAssocID="{6AC6298F-DB00-1541-99F4-FC5973B011AE}" presName="connectorText" presStyleLbl="sibTrans2D1" presStyleIdx="1" presStyleCnt="3"/>
      <dgm:spPr/>
    </dgm:pt>
    <dgm:pt modelId="{AC4CC422-E096-084D-B340-F5F5DC4E2B65}" type="pres">
      <dgm:prSet presAssocID="{414E813C-2997-CE4E-A0DF-8A360196DE56}" presName="node" presStyleLbl="node1" presStyleIdx="2" presStyleCnt="4">
        <dgm:presLayoutVars>
          <dgm:bulletEnabled val="1"/>
        </dgm:presLayoutVars>
      </dgm:prSet>
      <dgm:spPr/>
    </dgm:pt>
    <dgm:pt modelId="{43753298-21B6-9E4C-AB20-96F288CE5DCA}" type="pres">
      <dgm:prSet presAssocID="{B7A0BD2B-40AE-2F44-9E1B-76DAE4DE3ACB}" presName="sibTrans" presStyleLbl="sibTrans2D1" presStyleIdx="2" presStyleCnt="3"/>
      <dgm:spPr/>
    </dgm:pt>
    <dgm:pt modelId="{98C9F6DD-B49E-AB4C-895B-E59E24442474}" type="pres">
      <dgm:prSet presAssocID="{B7A0BD2B-40AE-2F44-9E1B-76DAE4DE3ACB}" presName="connectorText" presStyleLbl="sibTrans2D1" presStyleIdx="2" presStyleCnt="3"/>
      <dgm:spPr/>
    </dgm:pt>
    <dgm:pt modelId="{3A510518-C7BC-2746-AF16-E8A8C9DD24B3}" type="pres">
      <dgm:prSet presAssocID="{474A8092-84F4-A14B-A367-8B6912579D96}" presName="node" presStyleLbl="node1" presStyleIdx="3" presStyleCnt="4">
        <dgm:presLayoutVars>
          <dgm:bulletEnabled val="1"/>
        </dgm:presLayoutVars>
      </dgm:prSet>
      <dgm:spPr/>
    </dgm:pt>
  </dgm:ptLst>
  <dgm:cxnLst>
    <dgm:cxn modelId="{EA881C09-F50A-B345-A5B6-DA6073AC1C37}" type="presOf" srcId="{3EF1AC5F-02E8-584C-AC6D-F9DBA22A15FB}" destId="{0C798CDC-B613-704E-9C28-E3DD2594A425}" srcOrd="0" destOrd="0" presId="urn:microsoft.com/office/officeart/2005/8/layout/process1"/>
    <dgm:cxn modelId="{371C191D-2D5E-C74C-9452-6A295B3D721D}" srcId="{AC989E15-B6FC-8247-99DF-35905491C8A1}" destId="{414E813C-2997-CE4E-A0DF-8A360196DE56}" srcOrd="2" destOrd="0" parTransId="{0128A220-F2B2-8A4F-9223-CDFBEC357125}" sibTransId="{B7A0BD2B-40AE-2F44-9E1B-76DAE4DE3ACB}"/>
    <dgm:cxn modelId="{8809712C-A409-124A-8E3A-58024933BB58}" type="presOf" srcId="{B7A0BD2B-40AE-2F44-9E1B-76DAE4DE3ACB}" destId="{98C9F6DD-B49E-AB4C-895B-E59E24442474}" srcOrd="1" destOrd="0" presId="urn:microsoft.com/office/officeart/2005/8/layout/process1"/>
    <dgm:cxn modelId="{66DCE430-BF0D-0C4E-B3C6-CB57F693CBA1}" srcId="{AC989E15-B6FC-8247-99DF-35905491C8A1}" destId="{18BEF90D-18CA-DD4F-B722-1F33B9F1D80B}" srcOrd="0" destOrd="0" parTransId="{1446CFDF-9886-5444-BC4A-A98DE5A48159}" sibTransId="{6C95837A-4F82-9C4D-BCC1-E263210C9A85}"/>
    <dgm:cxn modelId="{89D8546C-F5F6-B44F-8ADB-125E229D82BE}" type="presOf" srcId="{474A8092-84F4-A14B-A367-8B6912579D96}" destId="{3A510518-C7BC-2746-AF16-E8A8C9DD24B3}" srcOrd="0" destOrd="0" presId="urn:microsoft.com/office/officeart/2005/8/layout/process1"/>
    <dgm:cxn modelId="{94DE266F-DD7F-2948-AEFD-7046F8E6F4C2}" type="presOf" srcId="{6AC6298F-DB00-1541-99F4-FC5973B011AE}" destId="{7545E90E-6D71-8D47-A204-1F375F11B1FD}" srcOrd="0" destOrd="0" presId="urn:microsoft.com/office/officeart/2005/8/layout/process1"/>
    <dgm:cxn modelId="{8E606D86-4139-FC45-A39B-1B4CE0728F6E}" type="presOf" srcId="{AC989E15-B6FC-8247-99DF-35905491C8A1}" destId="{7AA392F8-8FB2-7C41-9967-156BE89D2ADC}" srcOrd="0" destOrd="0" presId="urn:microsoft.com/office/officeart/2005/8/layout/process1"/>
    <dgm:cxn modelId="{B3ED4B9B-44EE-2745-A8BA-0451BF41740F}" srcId="{AC989E15-B6FC-8247-99DF-35905491C8A1}" destId="{474A8092-84F4-A14B-A367-8B6912579D96}" srcOrd="3" destOrd="0" parTransId="{96A463F3-46D0-5340-BB91-2A6E1D9AC55D}" sibTransId="{98C1D955-DBD7-8944-B295-B697F0039F88}"/>
    <dgm:cxn modelId="{EBDEE59F-7A7D-B44E-ABA4-ED113A6956B0}" type="presOf" srcId="{18BEF90D-18CA-DD4F-B722-1F33B9F1D80B}" destId="{41720988-4045-4A4D-961F-7FC5F724093F}" srcOrd="0" destOrd="0" presId="urn:microsoft.com/office/officeart/2005/8/layout/process1"/>
    <dgm:cxn modelId="{16923FA4-3EA7-454D-A2DC-8C6F43B77F50}" type="presOf" srcId="{414E813C-2997-CE4E-A0DF-8A360196DE56}" destId="{AC4CC422-E096-084D-B340-F5F5DC4E2B65}" srcOrd="0" destOrd="0" presId="urn:microsoft.com/office/officeart/2005/8/layout/process1"/>
    <dgm:cxn modelId="{5D4D4EA7-61E6-A24C-A5E7-95609A069B10}" type="presOf" srcId="{6AC6298F-DB00-1541-99F4-FC5973B011AE}" destId="{FEB345D2-EB3B-0E4D-8D78-6B36D3E7DCC5}" srcOrd="1" destOrd="0" presId="urn:microsoft.com/office/officeart/2005/8/layout/process1"/>
    <dgm:cxn modelId="{1A1A01CC-EA37-4A4A-8EED-B29C53AA13A6}" type="presOf" srcId="{6C95837A-4F82-9C4D-BCC1-E263210C9A85}" destId="{48B7CEA8-AC30-9347-912B-07C1BB350130}" srcOrd="0" destOrd="0" presId="urn:microsoft.com/office/officeart/2005/8/layout/process1"/>
    <dgm:cxn modelId="{43CF3DF1-4652-F74B-81BC-5A18A9856F6D}" srcId="{AC989E15-B6FC-8247-99DF-35905491C8A1}" destId="{3EF1AC5F-02E8-584C-AC6D-F9DBA22A15FB}" srcOrd="1" destOrd="0" parTransId="{B6DF9053-D121-CA48-8693-4916DD0D6345}" sibTransId="{6AC6298F-DB00-1541-99F4-FC5973B011AE}"/>
    <dgm:cxn modelId="{F8E40BF8-FBA7-6D45-84AB-97F53897B11B}" type="presOf" srcId="{B7A0BD2B-40AE-2F44-9E1B-76DAE4DE3ACB}" destId="{43753298-21B6-9E4C-AB20-96F288CE5DCA}" srcOrd="0" destOrd="0" presId="urn:microsoft.com/office/officeart/2005/8/layout/process1"/>
    <dgm:cxn modelId="{F1E27DF8-AFD9-C94A-B875-B481DA293567}" type="presOf" srcId="{6C95837A-4F82-9C4D-BCC1-E263210C9A85}" destId="{7E393432-2DCC-3B4A-92F3-EEB60A315A91}" srcOrd="1" destOrd="0" presId="urn:microsoft.com/office/officeart/2005/8/layout/process1"/>
    <dgm:cxn modelId="{660FE7C5-B57A-D246-84F3-79D6DAF4086F}" type="presParOf" srcId="{7AA392F8-8FB2-7C41-9967-156BE89D2ADC}" destId="{41720988-4045-4A4D-961F-7FC5F724093F}" srcOrd="0" destOrd="0" presId="urn:microsoft.com/office/officeart/2005/8/layout/process1"/>
    <dgm:cxn modelId="{2FE3E5FB-52C1-834F-8B90-5CEB3E261EA2}" type="presParOf" srcId="{7AA392F8-8FB2-7C41-9967-156BE89D2ADC}" destId="{48B7CEA8-AC30-9347-912B-07C1BB350130}" srcOrd="1" destOrd="0" presId="urn:microsoft.com/office/officeart/2005/8/layout/process1"/>
    <dgm:cxn modelId="{44BD214D-E6AC-4C49-9ECB-4DB1FFC33C7C}" type="presParOf" srcId="{48B7CEA8-AC30-9347-912B-07C1BB350130}" destId="{7E393432-2DCC-3B4A-92F3-EEB60A315A91}" srcOrd="0" destOrd="0" presId="urn:microsoft.com/office/officeart/2005/8/layout/process1"/>
    <dgm:cxn modelId="{2B013872-3B56-EC40-BE00-712D92487F99}" type="presParOf" srcId="{7AA392F8-8FB2-7C41-9967-156BE89D2ADC}" destId="{0C798CDC-B613-704E-9C28-E3DD2594A425}" srcOrd="2" destOrd="0" presId="urn:microsoft.com/office/officeart/2005/8/layout/process1"/>
    <dgm:cxn modelId="{BB8E737F-163F-0F4F-9066-5ACE07B4EDC3}" type="presParOf" srcId="{7AA392F8-8FB2-7C41-9967-156BE89D2ADC}" destId="{7545E90E-6D71-8D47-A204-1F375F11B1FD}" srcOrd="3" destOrd="0" presId="urn:microsoft.com/office/officeart/2005/8/layout/process1"/>
    <dgm:cxn modelId="{A9CFD124-AFAA-5243-B585-BA551E507E96}" type="presParOf" srcId="{7545E90E-6D71-8D47-A204-1F375F11B1FD}" destId="{FEB345D2-EB3B-0E4D-8D78-6B36D3E7DCC5}" srcOrd="0" destOrd="0" presId="urn:microsoft.com/office/officeart/2005/8/layout/process1"/>
    <dgm:cxn modelId="{792FD7F4-CD50-184D-8259-238E30253F60}" type="presParOf" srcId="{7AA392F8-8FB2-7C41-9967-156BE89D2ADC}" destId="{AC4CC422-E096-084D-B340-F5F5DC4E2B65}" srcOrd="4" destOrd="0" presId="urn:microsoft.com/office/officeart/2005/8/layout/process1"/>
    <dgm:cxn modelId="{50D41DA6-887B-1849-82DA-7634D5F166EB}" type="presParOf" srcId="{7AA392F8-8FB2-7C41-9967-156BE89D2ADC}" destId="{43753298-21B6-9E4C-AB20-96F288CE5DCA}" srcOrd="5" destOrd="0" presId="urn:microsoft.com/office/officeart/2005/8/layout/process1"/>
    <dgm:cxn modelId="{B5D438C5-669C-AE4C-AB5E-34AABD8198CD}" type="presParOf" srcId="{43753298-21B6-9E4C-AB20-96F288CE5DCA}" destId="{98C9F6DD-B49E-AB4C-895B-E59E24442474}" srcOrd="0" destOrd="0" presId="urn:microsoft.com/office/officeart/2005/8/layout/process1"/>
    <dgm:cxn modelId="{7FFFF5A6-5E88-AC4F-9AC3-4EEA3C0E22C3}" type="presParOf" srcId="{7AA392F8-8FB2-7C41-9967-156BE89D2ADC}" destId="{3A510518-C7BC-2746-AF16-E8A8C9DD24B3}"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2CD39B-7889-A04D-BF40-EBCD4F64CE40}">
      <dsp:nvSpPr>
        <dsp:cNvPr id="0" name=""/>
        <dsp:cNvSpPr/>
      </dsp:nvSpPr>
      <dsp:spPr>
        <a:xfrm rot="5400000">
          <a:off x="4401034" y="-1673851"/>
          <a:ext cx="1012537" cy="4618638"/>
        </a:xfrm>
        <a:prstGeom prst="round2Same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88950">
            <a:lnSpc>
              <a:spcPct val="90000"/>
            </a:lnSpc>
            <a:spcBef>
              <a:spcPct val="0"/>
            </a:spcBef>
            <a:spcAft>
              <a:spcPct val="15000"/>
            </a:spcAft>
            <a:buChar char="•"/>
          </a:pPr>
          <a:r>
            <a:rPr lang="en-AU" sz="1100" b="1" kern="1200">
              <a:latin typeface="Montserrat" pitchFamily="2" charset="77"/>
            </a:rPr>
            <a:t>Frequency:</a:t>
          </a:r>
          <a:r>
            <a:rPr lang="en-AU" sz="1100" kern="1200">
              <a:latin typeface="Montserrat" pitchFamily="2" charset="77"/>
            </a:rPr>
            <a:t> Every 2 weeks</a:t>
          </a:r>
          <a:endParaRPr lang="en-GB" sz="1100" kern="1200">
            <a:latin typeface="Montserrat" pitchFamily="2" charset="77"/>
          </a:endParaRPr>
        </a:p>
        <a:p>
          <a:pPr marL="57150" lvl="1" indent="-57150" algn="l" defTabSz="488950">
            <a:lnSpc>
              <a:spcPct val="90000"/>
            </a:lnSpc>
            <a:spcBef>
              <a:spcPct val="0"/>
            </a:spcBef>
            <a:spcAft>
              <a:spcPct val="15000"/>
            </a:spcAft>
            <a:buChar char="•"/>
          </a:pPr>
          <a:r>
            <a:rPr lang="en-AU" sz="1100" b="1" kern="1200">
              <a:latin typeface="Montserrat" pitchFamily="2" charset="77"/>
            </a:rPr>
            <a:t>Focus:</a:t>
          </a:r>
          <a:r>
            <a:rPr lang="en-AU" sz="1100" kern="1200">
              <a:latin typeface="Montserrat" pitchFamily="2" charset="77"/>
            </a:rPr>
            <a:t> Key updates, reminders, Q&amp;A summaries</a:t>
          </a:r>
          <a:endParaRPr lang="en-GB" sz="1100" kern="1200">
            <a:latin typeface="Montserrat" pitchFamily="2" charset="77"/>
          </a:endParaRPr>
        </a:p>
      </dsp:txBody>
      <dsp:txXfrm rot="-5400000">
        <a:off x="2597984" y="178627"/>
        <a:ext cx="4569210" cy="913681"/>
      </dsp:txXfrm>
    </dsp:sp>
    <dsp:sp modelId="{567C9429-AC96-C04E-9F49-4BF922BE6635}">
      <dsp:nvSpPr>
        <dsp:cNvPr id="0" name=""/>
        <dsp:cNvSpPr/>
      </dsp:nvSpPr>
      <dsp:spPr>
        <a:xfrm>
          <a:off x="0" y="2631"/>
          <a:ext cx="2597984" cy="1265671"/>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AU" sz="2400" b="0" kern="1200">
              <a:latin typeface="Montserrat" pitchFamily="2" charset="77"/>
            </a:rPr>
            <a:t>Update emails</a:t>
          </a:r>
          <a:endParaRPr lang="en-GB" sz="2400" kern="1200">
            <a:latin typeface="Montserrat" pitchFamily="2" charset="77"/>
          </a:endParaRPr>
        </a:p>
      </dsp:txBody>
      <dsp:txXfrm>
        <a:off x="61785" y="64416"/>
        <a:ext cx="2474414" cy="1142101"/>
      </dsp:txXfrm>
    </dsp:sp>
    <dsp:sp modelId="{88556209-BE70-0C4B-BDDB-2C5AB1EBACC5}">
      <dsp:nvSpPr>
        <dsp:cNvPr id="0" name=""/>
        <dsp:cNvSpPr/>
      </dsp:nvSpPr>
      <dsp:spPr>
        <a:xfrm rot="5400000">
          <a:off x="4401034" y="-344896"/>
          <a:ext cx="1012537" cy="4618638"/>
        </a:xfrm>
        <a:prstGeom prst="round2SameRect">
          <a:avLst/>
        </a:prstGeom>
        <a:solidFill>
          <a:schemeClr val="accent3">
            <a:tint val="40000"/>
            <a:alpha val="90000"/>
            <a:hueOff val="0"/>
            <a:satOff val="0"/>
            <a:lumOff val="0"/>
            <a:alphaOff val="0"/>
          </a:schemeClr>
        </a:solidFill>
        <a:ln w="254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88950">
            <a:lnSpc>
              <a:spcPct val="90000"/>
            </a:lnSpc>
            <a:spcBef>
              <a:spcPct val="0"/>
            </a:spcBef>
            <a:spcAft>
              <a:spcPct val="15000"/>
            </a:spcAft>
            <a:buChar char="•"/>
          </a:pPr>
          <a:r>
            <a:rPr lang="en-US" sz="1100" b="1" kern="1200">
              <a:latin typeface="Montserrat" pitchFamily="2" charset="77"/>
            </a:rPr>
            <a:t>Frequency: </a:t>
          </a:r>
          <a:r>
            <a:rPr lang="en-US" sz="1100" kern="1200">
              <a:latin typeface="Montserrat" pitchFamily="2" charset="77"/>
            </a:rPr>
            <a:t>as needed</a:t>
          </a:r>
          <a:endParaRPr lang="en-GB" sz="1100" kern="1200">
            <a:latin typeface="Montserrat" pitchFamily="2" charset="77"/>
          </a:endParaRPr>
        </a:p>
        <a:p>
          <a:pPr marL="57150" lvl="1" indent="-57150" algn="l" defTabSz="488950">
            <a:lnSpc>
              <a:spcPct val="90000"/>
            </a:lnSpc>
            <a:spcBef>
              <a:spcPct val="0"/>
            </a:spcBef>
            <a:spcAft>
              <a:spcPct val="15000"/>
            </a:spcAft>
            <a:buChar char="•"/>
          </a:pPr>
          <a:r>
            <a:rPr lang="en-US" sz="1100" b="1" kern="1200" dirty="0">
              <a:latin typeface="Montserrat" pitchFamily="2" charset="77"/>
            </a:rPr>
            <a:t>Focus: </a:t>
          </a:r>
          <a:r>
            <a:rPr lang="en-US" sz="1100" b="0" kern="1200" dirty="0">
              <a:latin typeface="Montserrat" pitchFamily="2" charset="77"/>
            </a:rPr>
            <a:t>engage specific categories within the P/As, based on technical reporting revisions/developments, to gather targeted feedback. Program Coordinators will be copied on these emails.</a:t>
          </a:r>
          <a:endParaRPr lang="en-US" sz="1100" b="0" i="1" kern="1200" dirty="0">
            <a:latin typeface="Montserrat" pitchFamily="2" charset="77"/>
          </a:endParaRPr>
        </a:p>
      </dsp:txBody>
      <dsp:txXfrm rot="-5400000">
        <a:off x="2597984" y="1507582"/>
        <a:ext cx="4569210" cy="913681"/>
      </dsp:txXfrm>
    </dsp:sp>
    <dsp:sp modelId="{E5AF9DFD-86B8-884B-9D6C-4942C6E263A9}">
      <dsp:nvSpPr>
        <dsp:cNvPr id="0" name=""/>
        <dsp:cNvSpPr/>
      </dsp:nvSpPr>
      <dsp:spPr>
        <a:xfrm>
          <a:off x="0" y="1331586"/>
          <a:ext cx="2597984" cy="1265671"/>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AU" sz="2100" b="0" kern="1200">
              <a:latin typeface="Montserrat" pitchFamily="2" charset="77"/>
            </a:rPr>
            <a:t>Targeted emails/feedback</a:t>
          </a:r>
          <a:endParaRPr lang="en-GB" sz="2100" kern="1200">
            <a:latin typeface="Montserrat" pitchFamily="2" charset="77"/>
          </a:endParaRPr>
        </a:p>
      </dsp:txBody>
      <dsp:txXfrm>
        <a:off x="61785" y="1393371"/>
        <a:ext cx="2474414" cy="1142101"/>
      </dsp:txXfrm>
    </dsp:sp>
    <dsp:sp modelId="{9E4820EF-0FB7-734D-B2D3-0A819E9B41DF}">
      <dsp:nvSpPr>
        <dsp:cNvPr id="0" name=""/>
        <dsp:cNvSpPr/>
      </dsp:nvSpPr>
      <dsp:spPr>
        <a:xfrm rot="5400000">
          <a:off x="4401034" y="984058"/>
          <a:ext cx="1012537" cy="4618638"/>
        </a:xfrm>
        <a:prstGeom prst="round2SameRect">
          <a:avLst/>
        </a:prstGeom>
        <a:solidFill>
          <a:schemeClr val="accent4">
            <a:tint val="40000"/>
            <a:alpha val="90000"/>
            <a:hueOff val="0"/>
            <a:satOff val="0"/>
            <a:lumOff val="0"/>
            <a:alphaOff val="0"/>
          </a:schemeClr>
        </a:solidFill>
        <a:ln w="254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88950">
            <a:lnSpc>
              <a:spcPct val="90000"/>
            </a:lnSpc>
            <a:spcBef>
              <a:spcPct val="0"/>
            </a:spcBef>
            <a:spcAft>
              <a:spcPct val="15000"/>
            </a:spcAft>
            <a:buChar char="•"/>
          </a:pPr>
          <a:r>
            <a:rPr lang="en-AU" sz="1100" b="1" kern="1200">
              <a:latin typeface="Montserrat" pitchFamily="2" charset="77"/>
            </a:rPr>
            <a:t>Frequency:</a:t>
          </a:r>
          <a:r>
            <a:rPr lang="en-AU" sz="1100" kern="1200">
              <a:latin typeface="Montserrat" pitchFamily="2" charset="77"/>
            </a:rPr>
            <a:t> Limited (at key milestones)</a:t>
          </a:r>
          <a:endParaRPr lang="en-GB" sz="1100" kern="1200">
            <a:latin typeface="Montserrat" pitchFamily="2" charset="77"/>
          </a:endParaRPr>
        </a:p>
        <a:p>
          <a:pPr marL="57150" lvl="1" indent="-57150" algn="l" defTabSz="488950">
            <a:lnSpc>
              <a:spcPct val="90000"/>
            </a:lnSpc>
            <a:spcBef>
              <a:spcPct val="0"/>
            </a:spcBef>
            <a:spcAft>
              <a:spcPct val="15000"/>
            </a:spcAft>
            <a:buChar char="•"/>
          </a:pPr>
          <a:r>
            <a:rPr lang="en-AU" sz="1100" b="1" kern="1200">
              <a:latin typeface="Montserrat" pitchFamily="2" charset="77"/>
            </a:rPr>
            <a:t>Focus:</a:t>
          </a:r>
          <a:r>
            <a:rPr lang="en-AU" sz="1100" kern="1200">
              <a:latin typeface="Montserrat" pitchFamily="2" charset="77"/>
            </a:rPr>
            <a:t> Specific topics (e.g., indicators, tools, QA, report template)</a:t>
          </a:r>
          <a:endParaRPr lang="en-GB" sz="1100" kern="1200">
            <a:latin typeface="Montserrat" pitchFamily="2" charset="77"/>
          </a:endParaRPr>
        </a:p>
      </dsp:txBody>
      <dsp:txXfrm rot="-5400000">
        <a:off x="2597984" y="2836536"/>
        <a:ext cx="4569210" cy="913681"/>
      </dsp:txXfrm>
    </dsp:sp>
    <dsp:sp modelId="{6E854195-7986-DE4C-8C23-FE1E38AE3D8B}">
      <dsp:nvSpPr>
        <dsp:cNvPr id="0" name=""/>
        <dsp:cNvSpPr/>
      </dsp:nvSpPr>
      <dsp:spPr>
        <a:xfrm>
          <a:off x="0" y="2660542"/>
          <a:ext cx="2597984" cy="1265671"/>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GB" sz="2400" kern="1200">
              <a:latin typeface="Montserrat" pitchFamily="2" charset="77"/>
            </a:rPr>
            <a:t>Info-sessions</a:t>
          </a:r>
        </a:p>
      </dsp:txBody>
      <dsp:txXfrm>
        <a:off x="61785" y="2722327"/>
        <a:ext cx="2474414" cy="1142101"/>
      </dsp:txXfrm>
    </dsp:sp>
    <dsp:sp modelId="{AD93850E-F77A-C14A-813A-C6116B2A1AA0}">
      <dsp:nvSpPr>
        <dsp:cNvPr id="0" name=""/>
        <dsp:cNvSpPr/>
      </dsp:nvSpPr>
      <dsp:spPr>
        <a:xfrm rot="5400000">
          <a:off x="4401034" y="2313014"/>
          <a:ext cx="1012537" cy="4618638"/>
        </a:xfrm>
        <a:prstGeom prst="round2SameRect">
          <a:avLst/>
        </a:prstGeom>
        <a:solidFill>
          <a:schemeClr val="accent5">
            <a:tint val="40000"/>
            <a:alpha val="90000"/>
            <a:hueOff val="0"/>
            <a:satOff val="0"/>
            <a:lumOff val="0"/>
            <a:alphaOff val="0"/>
          </a:schemeClr>
        </a:solidFill>
        <a:ln w="254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57150" lvl="1" indent="-57150" algn="l" defTabSz="488950">
            <a:lnSpc>
              <a:spcPct val="90000"/>
            </a:lnSpc>
            <a:spcBef>
              <a:spcPct val="0"/>
            </a:spcBef>
            <a:spcAft>
              <a:spcPct val="15000"/>
            </a:spcAft>
            <a:buChar char="•"/>
          </a:pPr>
          <a:r>
            <a:rPr lang="en-AU" sz="1100" b="1" kern="1200">
              <a:latin typeface="Montserrat" pitchFamily="2" charset="77"/>
            </a:rPr>
            <a:t>Frequency:</a:t>
          </a:r>
          <a:r>
            <a:rPr lang="en-AU" sz="1100" kern="1200">
              <a:latin typeface="Montserrat" pitchFamily="2" charset="77"/>
            </a:rPr>
            <a:t> As needed, based on input from the Core Engagement Group</a:t>
          </a:r>
          <a:endParaRPr lang="en-GB" sz="1100" kern="1200">
            <a:latin typeface="Montserrat" pitchFamily="2" charset="77"/>
          </a:endParaRPr>
        </a:p>
        <a:p>
          <a:pPr marL="57150" lvl="1" indent="-57150" algn="l" defTabSz="488950">
            <a:lnSpc>
              <a:spcPct val="90000"/>
            </a:lnSpc>
            <a:spcBef>
              <a:spcPct val="0"/>
            </a:spcBef>
            <a:spcAft>
              <a:spcPct val="15000"/>
            </a:spcAft>
            <a:buChar char="•"/>
          </a:pPr>
          <a:r>
            <a:rPr lang="en-AU" sz="1100" b="1" kern="1200">
              <a:latin typeface="Montserrat" pitchFamily="2" charset="77"/>
            </a:rPr>
            <a:t>Focus:</a:t>
          </a:r>
          <a:r>
            <a:rPr lang="en-AU" sz="1100" kern="1200">
              <a:latin typeface="Montserrat" pitchFamily="2" charset="77"/>
            </a:rPr>
            <a:t> Open Q&amp;A, clarification, live support, with primary focus on the reporting and QA period</a:t>
          </a:r>
          <a:endParaRPr lang="en-GB" sz="1100" kern="1200">
            <a:latin typeface="Montserrat" pitchFamily="2" charset="77"/>
          </a:endParaRPr>
        </a:p>
      </dsp:txBody>
      <dsp:txXfrm rot="-5400000">
        <a:off x="2597984" y="4165492"/>
        <a:ext cx="4569210" cy="913681"/>
      </dsp:txXfrm>
    </dsp:sp>
    <dsp:sp modelId="{9C527D3D-0A53-6D43-9A85-81400137C34C}">
      <dsp:nvSpPr>
        <dsp:cNvPr id="0" name=""/>
        <dsp:cNvSpPr/>
      </dsp:nvSpPr>
      <dsp:spPr>
        <a:xfrm>
          <a:off x="0" y="3989497"/>
          <a:ext cx="2597984" cy="1265671"/>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AU" sz="2400" b="0" kern="1200">
              <a:latin typeface="Montserrat" pitchFamily="2" charset="77"/>
            </a:rPr>
            <a:t>Drop-ins</a:t>
          </a:r>
          <a:endParaRPr lang="en-GB" sz="2400" b="0" kern="1200">
            <a:latin typeface="Montserrat" pitchFamily="2" charset="77"/>
          </a:endParaRPr>
        </a:p>
      </dsp:txBody>
      <dsp:txXfrm>
        <a:off x="61785" y="4051282"/>
        <a:ext cx="2474414" cy="11421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720988-4045-4A4D-961F-7FC5F724093F}">
      <dsp:nvSpPr>
        <dsp:cNvPr id="0" name=""/>
        <dsp:cNvSpPr/>
      </dsp:nvSpPr>
      <dsp:spPr>
        <a:xfrm>
          <a:off x="4696" y="1224232"/>
          <a:ext cx="2053604" cy="2369717"/>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a:latin typeface="Montserrat" pitchFamily="2" charset="77"/>
            </a:rPr>
            <a:t>USER TESTING</a:t>
          </a:r>
        </a:p>
        <a:p>
          <a:pPr marL="0" lvl="0" indent="0" algn="ctr" defTabSz="622300">
            <a:lnSpc>
              <a:spcPct val="90000"/>
            </a:lnSpc>
            <a:spcBef>
              <a:spcPct val="0"/>
            </a:spcBef>
            <a:spcAft>
              <a:spcPct val="35000"/>
            </a:spcAft>
            <a:buNone/>
          </a:pPr>
          <a:r>
            <a:rPr lang="en-GB" sz="1400" kern="1200">
              <a:latin typeface="Montserrat" pitchFamily="2" charset="77"/>
            </a:rPr>
            <a:t>Sounding Board tests proposed PRMS update</a:t>
          </a:r>
        </a:p>
      </dsp:txBody>
      <dsp:txXfrm>
        <a:off x="64844" y="1284380"/>
        <a:ext cx="1933308" cy="2249421"/>
      </dsp:txXfrm>
    </dsp:sp>
    <dsp:sp modelId="{48B7CEA8-AC30-9347-912B-07C1BB350130}">
      <dsp:nvSpPr>
        <dsp:cNvPr id="0" name=""/>
        <dsp:cNvSpPr/>
      </dsp:nvSpPr>
      <dsp:spPr>
        <a:xfrm>
          <a:off x="2263662" y="2154444"/>
          <a:ext cx="435364" cy="509293"/>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a:off x="2263662" y="2256303"/>
        <a:ext cx="304755" cy="305575"/>
      </dsp:txXfrm>
    </dsp:sp>
    <dsp:sp modelId="{0C798CDC-B613-704E-9C28-E3DD2594A425}">
      <dsp:nvSpPr>
        <dsp:cNvPr id="0" name=""/>
        <dsp:cNvSpPr/>
      </dsp:nvSpPr>
      <dsp:spPr>
        <a:xfrm>
          <a:off x="2879743" y="1224232"/>
          <a:ext cx="2053604" cy="2369717"/>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a:latin typeface="Montserrat" pitchFamily="2" charset="77"/>
            </a:rPr>
            <a:t>FEEDBACK AND DEVELOPMENT</a:t>
          </a:r>
        </a:p>
        <a:p>
          <a:pPr marL="0" lvl="0" indent="0" algn="ctr" defTabSz="622300">
            <a:lnSpc>
              <a:spcPct val="90000"/>
            </a:lnSpc>
            <a:spcBef>
              <a:spcPct val="0"/>
            </a:spcBef>
            <a:spcAft>
              <a:spcPct val="35000"/>
            </a:spcAft>
            <a:buNone/>
          </a:pPr>
          <a:r>
            <a:rPr lang="en-US" sz="1400" b="0" kern="1200">
              <a:latin typeface="Montserrat" pitchFamily="2" charset="77"/>
            </a:rPr>
            <a:t>Feedback reviewed </a:t>
          </a:r>
        </a:p>
        <a:p>
          <a:pPr marL="0" lvl="0" indent="0" algn="ctr" defTabSz="622300">
            <a:lnSpc>
              <a:spcPct val="90000"/>
            </a:lnSpc>
            <a:spcBef>
              <a:spcPct val="0"/>
            </a:spcBef>
            <a:spcAft>
              <a:spcPct val="35000"/>
            </a:spcAft>
            <a:buNone/>
          </a:pPr>
          <a:r>
            <a:rPr lang="en-US" sz="1400" kern="1200">
              <a:latin typeface="Montserrat" pitchFamily="2" charset="77"/>
            </a:rPr>
            <a:t>PRMS Tech Team develops update</a:t>
          </a:r>
          <a:endParaRPr lang="en-GB" sz="1400" b="0" kern="1200">
            <a:latin typeface="Montserrat" pitchFamily="2" charset="77"/>
          </a:endParaRPr>
        </a:p>
      </dsp:txBody>
      <dsp:txXfrm>
        <a:off x="2939891" y="1284380"/>
        <a:ext cx="1933308" cy="2249421"/>
      </dsp:txXfrm>
    </dsp:sp>
    <dsp:sp modelId="{7545E90E-6D71-8D47-A204-1F375F11B1FD}">
      <dsp:nvSpPr>
        <dsp:cNvPr id="0" name=""/>
        <dsp:cNvSpPr/>
      </dsp:nvSpPr>
      <dsp:spPr>
        <a:xfrm>
          <a:off x="5138709" y="2154444"/>
          <a:ext cx="435364" cy="509293"/>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a:off x="5138709" y="2256303"/>
        <a:ext cx="304755" cy="305575"/>
      </dsp:txXfrm>
    </dsp:sp>
    <dsp:sp modelId="{AC4CC422-E096-084D-B340-F5F5DC4E2B65}">
      <dsp:nvSpPr>
        <dsp:cNvPr id="0" name=""/>
        <dsp:cNvSpPr/>
      </dsp:nvSpPr>
      <dsp:spPr>
        <a:xfrm>
          <a:off x="5754790" y="1224232"/>
          <a:ext cx="2053604" cy="2369717"/>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a:latin typeface="Montserrat" pitchFamily="2" charset="77"/>
            </a:rPr>
            <a:t>DEPLOYMENT</a:t>
          </a:r>
        </a:p>
        <a:p>
          <a:pPr marL="0" lvl="0" indent="0" algn="ctr" defTabSz="622300">
            <a:lnSpc>
              <a:spcPct val="90000"/>
            </a:lnSpc>
            <a:spcBef>
              <a:spcPct val="0"/>
            </a:spcBef>
            <a:spcAft>
              <a:spcPct val="35000"/>
            </a:spcAft>
            <a:buNone/>
          </a:pPr>
          <a:r>
            <a:rPr lang="en-AU" sz="1400" kern="1200">
              <a:latin typeface="Montserrat" pitchFamily="2" charset="77"/>
            </a:rPr>
            <a:t>Update tested and deployed</a:t>
          </a:r>
        </a:p>
        <a:p>
          <a:pPr marL="0" lvl="0" indent="0" algn="ctr" defTabSz="622300">
            <a:lnSpc>
              <a:spcPct val="90000"/>
            </a:lnSpc>
            <a:spcBef>
              <a:spcPct val="0"/>
            </a:spcBef>
            <a:spcAft>
              <a:spcPct val="35000"/>
            </a:spcAft>
            <a:buNone/>
          </a:pPr>
          <a:r>
            <a:rPr lang="en-AU" sz="1400" kern="1200">
              <a:latin typeface="Montserrat" pitchFamily="2" charset="77"/>
            </a:rPr>
            <a:t>Update becomes available on the PRMS platform</a:t>
          </a:r>
          <a:endParaRPr lang="en-GB" sz="1400" kern="1200">
            <a:latin typeface="Montserrat" pitchFamily="2" charset="77"/>
          </a:endParaRPr>
        </a:p>
      </dsp:txBody>
      <dsp:txXfrm>
        <a:off x="5814938" y="1284380"/>
        <a:ext cx="1933308" cy="2249421"/>
      </dsp:txXfrm>
    </dsp:sp>
    <dsp:sp modelId="{43753298-21B6-9E4C-AB20-96F288CE5DCA}">
      <dsp:nvSpPr>
        <dsp:cNvPr id="0" name=""/>
        <dsp:cNvSpPr/>
      </dsp:nvSpPr>
      <dsp:spPr>
        <a:xfrm>
          <a:off x="8013755" y="2154444"/>
          <a:ext cx="435364" cy="509293"/>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a:off x="8013755" y="2256303"/>
        <a:ext cx="304755" cy="305575"/>
      </dsp:txXfrm>
    </dsp:sp>
    <dsp:sp modelId="{3A510518-C7BC-2746-AF16-E8A8C9DD24B3}">
      <dsp:nvSpPr>
        <dsp:cNvPr id="0" name=""/>
        <dsp:cNvSpPr/>
      </dsp:nvSpPr>
      <dsp:spPr>
        <a:xfrm>
          <a:off x="8629837" y="1224232"/>
          <a:ext cx="2053604" cy="2369717"/>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1" kern="1200">
              <a:latin typeface="Montserrat" pitchFamily="2" charset="77"/>
            </a:rPr>
            <a:t>DOCUMENTATION AND COMMUNICATION</a:t>
          </a:r>
        </a:p>
        <a:p>
          <a:pPr marL="0" lvl="0" indent="0" algn="ctr" defTabSz="622300">
            <a:lnSpc>
              <a:spcPct val="90000"/>
            </a:lnSpc>
            <a:spcBef>
              <a:spcPct val="0"/>
            </a:spcBef>
            <a:spcAft>
              <a:spcPct val="35000"/>
            </a:spcAft>
            <a:buNone/>
          </a:pPr>
          <a:r>
            <a:rPr lang="en-AU" sz="1400" kern="1200">
              <a:latin typeface="Montserrat" pitchFamily="2" charset="77"/>
            </a:rPr>
            <a:t>Notion page published detailing latest update</a:t>
          </a:r>
        </a:p>
        <a:p>
          <a:pPr marL="0" lvl="0" indent="0" algn="ctr" defTabSz="622300">
            <a:lnSpc>
              <a:spcPct val="90000"/>
            </a:lnSpc>
            <a:spcBef>
              <a:spcPct val="0"/>
            </a:spcBef>
            <a:spcAft>
              <a:spcPct val="35000"/>
            </a:spcAft>
            <a:buNone/>
          </a:pPr>
          <a:r>
            <a:rPr lang="en-AU" sz="1400" kern="1200">
              <a:latin typeface="Montserrat" pitchFamily="2" charset="77"/>
            </a:rPr>
            <a:t>Fortnightly emails and P&amp;R Hub used to communicate changes</a:t>
          </a:r>
          <a:endParaRPr lang="en-GB" sz="1400" kern="1200">
            <a:latin typeface="Montserrat" pitchFamily="2" charset="77"/>
          </a:endParaRPr>
        </a:p>
      </dsp:txBody>
      <dsp:txXfrm>
        <a:off x="8689985" y="1284380"/>
        <a:ext cx="1933308" cy="2249421"/>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37840" cy="46643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70938" y="0"/>
            <a:ext cx="3037840" cy="466435"/>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01041" y="4473892"/>
            <a:ext cx="5608320" cy="3660458"/>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829968"/>
            <a:ext cx="3037840" cy="466434"/>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70938" y="8829968"/>
            <a:ext cx="3037840" cy="466434"/>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
        <p:cNvGrpSpPr/>
        <p:nvPr/>
      </p:nvGrpSpPr>
      <p:grpSpPr>
        <a:xfrm>
          <a:off x="0" y="0"/>
          <a:ext cx="0" cy="0"/>
          <a:chOff x="0" y="0"/>
          <a:chExt cx="0" cy="0"/>
        </a:xfrm>
      </p:grpSpPr>
      <p:sp>
        <p:nvSpPr>
          <p:cNvPr id="36" name="Google Shape;3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 name="Google Shape;37;p1:notes"/>
          <p:cNvSpPr txBox="1">
            <a:spLocks noGrp="1"/>
          </p:cNvSpPr>
          <p:nvPr>
            <p:ph type="body" idx="1"/>
          </p:nvPr>
        </p:nvSpPr>
        <p:spPr>
          <a:xfrm>
            <a:off x="701041" y="4473892"/>
            <a:ext cx="5608320" cy="366045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 name="Google Shape;38;p1:notes"/>
          <p:cNvSpPr txBox="1">
            <a:spLocks noGrp="1"/>
          </p:cNvSpPr>
          <p:nvPr>
            <p:ph type="sldNum" idx="12"/>
          </p:nvPr>
        </p:nvSpPr>
        <p:spPr>
          <a:xfrm>
            <a:off x="3970938" y="8829968"/>
            <a:ext cx="3037840" cy="466434"/>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0</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2:notes"/>
          <p:cNvSpPr txBox="1">
            <a:spLocks noGrp="1"/>
          </p:cNvSpPr>
          <p:nvPr>
            <p:ph type="body" idx="1"/>
          </p:nvPr>
        </p:nvSpPr>
        <p:spPr>
          <a:xfrm>
            <a:off x="701041" y="4473892"/>
            <a:ext cx="5608320" cy="366045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 name="Google Shape;44;p2: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a:extLst>
            <a:ext uri="{FF2B5EF4-FFF2-40B4-BE49-F238E27FC236}">
              <a16:creationId xmlns:a16="http://schemas.microsoft.com/office/drawing/2014/main" id="{0F4CCBF5-1B77-5CC0-286F-3AC6514541FD}"/>
            </a:ext>
          </a:extLst>
        </p:cNvPr>
        <p:cNvGrpSpPr/>
        <p:nvPr/>
      </p:nvGrpSpPr>
      <p:grpSpPr>
        <a:xfrm>
          <a:off x="0" y="0"/>
          <a:ext cx="0" cy="0"/>
          <a:chOff x="0" y="0"/>
          <a:chExt cx="0" cy="0"/>
        </a:xfrm>
      </p:grpSpPr>
      <p:sp>
        <p:nvSpPr>
          <p:cNvPr id="49" name="Google Shape;49;p3:notes">
            <a:extLst>
              <a:ext uri="{FF2B5EF4-FFF2-40B4-BE49-F238E27FC236}">
                <a16:creationId xmlns:a16="http://schemas.microsoft.com/office/drawing/2014/main" id="{FE588ECB-58D5-9D58-2C23-2812273A681E}"/>
              </a:ext>
            </a:extLst>
          </p:cNvPr>
          <p:cNvSpPr txBox="1">
            <a:spLocks noGrp="1"/>
          </p:cNvSpPr>
          <p:nvPr>
            <p:ph type="body" idx="1"/>
          </p:nvPr>
        </p:nvSpPr>
        <p:spPr>
          <a:xfrm>
            <a:off x="701041" y="4473892"/>
            <a:ext cx="5608320" cy="366045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 name="Google Shape;50;p3:notes">
            <a:extLst>
              <a:ext uri="{FF2B5EF4-FFF2-40B4-BE49-F238E27FC236}">
                <a16:creationId xmlns:a16="http://schemas.microsoft.com/office/drawing/2014/main" id="{E9CCE6C5-1952-BCEC-91BE-58D3E42D6ACD}"/>
              </a:ext>
            </a:extLst>
          </p:cNvPr>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03951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p3:notes"/>
          <p:cNvSpPr txBox="1">
            <a:spLocks noGrp="1"/>
          </p:cNvSpPr>
          <p:nvPr>
            <p:ph type="body" idx="1"/>
          </p:nvPr>
        </p:nvSpPr>
        <p:spPr>
          <a:xfrm>
            <a:off x="701041" y="4473892"/>
            <a:ext cx="5608320" cy="366045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 name="Google Shape;50;p3: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4:notes"/>
          <p:cNvSpPr txBox="1">
            <a:spLocks noGrp="1"/>
          </p:cNvSpPr>
          <p:nvPr>
            <p:ph type="body" idx="1"/>
          </p:nvPr>
        </p:nvSpPr>
        <p:spPr>
          <a:xfrm>
            <a:off x="701041" y="4473892"/>
            <a:ext cx="5608320" cy="366045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 name="Google Shape;59;p4: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F6E8625-ABA9-47AC-97D8-2031586E30FB}" type="slidenum">
              <a:rPr lang="en-US" smtClean="0"/>
              <a:t>10</a:t>
            </a:fld>
            <a:endParaRPr lang="en-US"/>
          </a:p>
        </p:txBody>
      </p:sp>
    </p:spTree>
    <p:extLst>
      <p:ext uri="{BB962C8B-B14F-4D97-AF65-F5344CB8AC3E}">
        <p14:creationId xmlns:p14="http://schemas.microsoft.com/office/powerpoint/2010/main" val="15245123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24:notes"/>
          <p:cNvSpPr txBox="1">
            <a:spLocks noGrp="1"/>
          </p:cNvSpPr>
          <p:nvPr>
            <p:ph type="body" idx="1"/>
          </p:nvPr>
        </p:nvSpPr>
        <p:spPr>
          <a:xfrm>
            <a:off x="701041" y="4473892"/>
            <a:ext cx="5608320" cy="3660458"/>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6" name="Google Shape;226;p24:notes"/>
          <p:cNvSpPr>
            <a:spLocks noGrp="1" noRot="1" noChangeAspect="1"/>
          </p:cNvSpPr>
          <p:nvPr>
            <p:ph type="sldImg" idx="2"/>
          </p:nvPr>
        </p:nvSpPr>
        <p:spPr>
          <a:xfrm>
            <a:off x="717550" y="1162050"/>
            <a:ext cx="5575300" cy="3136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ne CGIAR_Cover" type="title">
  <p:cSld name="TITLE">
    <p:spTree>
      <p:nvGrpSpPr>
        <p:cNvPr id="1" name="Shape 16"/>
        <p:cNvGrpSpPr/>
        <p:nvPr/>
      </p:nvGrpSpPr>
      <p:grpSpPr>
        <a:xfrm>
          <a:off x="0" y="0"/>
          <a:ext cx="0" cy="0"/>
          <a:chOff x="0" y="0"/>
          <a:chExt cx="0" cy="0"/>
        </a:xfrm>
      </p:grpSpPr>
      <p:pic>
        <p:nvPicPr>
          <p:cNvPr id="17" name="Google Shape;17;p28"/>
          <p:cNvPicPr preferRelativeResize="0"/>
          <p:nvPr/>
        </p:nvPicPr>
        <p:blipFill rotWithShape="1">
          <a:blip r:embed="rId2">
            <a:alphaModFix/>
          </a:blip>
          <a:srcRect/>
          <a:stretch/>
        </p:blipFill>
        <p:spPr>
          <a:xfrm>
            <a:off x="-724" y="-9832"/>
            <a:ext cx="12173784" cy="6858000"/>
          </a:xfrm>
          <a:prstGeom prst="rect">
            <a:avLst/>
          </a:prstGeom>
          <a:noFill/>
          <a:ln>
            <a:noFill/>
          </a:ln>
        </p:spPr>
      </p:pic>
      <p:sp>
        <p:nvSpPr>
          <p:cNvPr id="18" name="Google Shape;18;p28"/>
          <p:cNvSpPr txBox="1">
            <a:spLocks noGrp="1"/>
          </p:cNvSpPr>
          <p:nvPr>
            <p:ph type="ctrTitle"/>
          </p:nvPr>
        </p:nvSpPr>
        <p:spPr>
          <a:xfrm>
            <a:off x="4967108" y="2024160"/>
            <a:ext cx="5337098" cy="2275765"/>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4400"/>
              <a:buFont typeface="Montserrat ExtraBold"/>
              <a:buNone/>
              <a:defRPr sz="4400" b="1" i="0">
                <a:solidFill>
                  <a:schemeClr val="dk1"/>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8"/>
          <p:cNvSpPr txBox="1">
            <a:spLocks noGrp="1"/>
          </p:cNvSpPr>
          <p:nvPr>
            <p:ph type="subTitle" idx="1"/>
          </p:nvPr>
        </p:nvSpPr>
        <p:spPr>
          <a:xfrm>
            <a:off x="4967106" y="4825291"/>
            <a:ext cx="5337097" cy="831952"/>
          </a:xfrm>
          <a:prstGeom prst="rect">
            <a:avLst/>
          </a:prstGeom>
          <a:noFill/>
          <a:ln>
            <a:noFill/>
          </a:ln>
        </p:spPr>
        <p:txBody>
          <a:bodyPr spcFirstLastPara="1" wrap="square" lIns="91425" tIns="45700" rIns="91425" bIns="45700" anchor="t" anchorCtr="0">
            <a:noAutofit/>
          </a:bodyPr>
          <a:lstStyle>
            <a:lvl1pPr lvl="0" algn="l">
              <a:lnSpc>
                <a:spcPct val="90000"/>
              </a:lnSpc>
              <a:spcBef>
                <a:spcPts val="1000"/>
              </a:spcBef>
              <a:spcAft>
                <a:spcPts val="0"/>
              </a:spcAft>
              <a:buClr>
                <a:srgbClr val="7F7F7F"/>
              </a:buClr>
              <a:buSzPts val="2800"/>
              <a:buNone/>
              <a:defRPr sz="2800" b="0" i="0">
                <a:solidFill>
                  <a:srgbClr val="7F7F7F"/>
                </a:solidFill>
                <a:latin typeface="Montserrat"/>
                <a:ea typeface="Montserrat"/>
                <a:cs typeface="Montserrat"/>
                <a:sym typeface="Montserrat"/>
              </a:defRPr>
            </a:lvl1pPr>
            <a:lvl2pPr lvl="1" algn="ctr">
              <a:lnSpc>
                <a:spcPct val="90000"/>
              </a:lnSpc>
              <a:spcBef>
                <a:spcPts val="500"/>
              </a:spcBef>
              <a:spcAft>
                <a:spcPts val="0"/>
              </a:spcAft>
              <a:buSzPts val="1600"/>
              <a:buNone/>
              <a:defRPr sz="2000"/>
            </a:lvl2pPr>
            <a:lvl3pPr lvl="2" algn="ctr">
              <a:lnSpc>
                <a:spcPct val="90000"/>
              </a:lnSpc>
              <a:spcBef>
                <a:spcPts val="500"/>
              </a:spcBef>
              <a:spcAft>
                <a:spcPts val="0"/>
              </a:spcAft>
              <a:buSzPts val="1800"/>
              <a:buNone/>
              <a:defRPr sz="1800"/>
            </a:lvl3pPr>
            <a:lvl4pPr lvl="3" algn="ctr">
              <a:lnSpc>
                <a:spcPct val="90000"/>
              </a:lnSpc>
              <a:spcBef>
                <a:spcPts val="500"/>
              </a:spcBef>
              <a:spcAft>
                <a:spcPts val="0"/>
              </a:spcAft>
              <a:buSzPts val="960"/>
              <a:buNone/>
              <a:defRPr sz="1600"/>
            </a:lvl4pPr>
            <a:lvl5pPr lvl="4" algn="ctr">
              <a:lnSpc>
                <a:spcPct val="90000"/>
              </a:lnSpc>
              <a:spcBef>
                <a:spcPts val="500"/>
              </a:spcBef>
              <a:spcAft>
                <a:spcPts val="0"/>
              </a:spcAft>
              <a:buClr>
                <a:srgbClr val="595959"/>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0" name="Google Shape;20;p28"/>
          <p:cNvSpPr txBox="1">
            <a:spLocks noGrp="1"/>
          </p:cNvSpPr>
          <p:nvPr>
            <p:ph type="ftr" idx="11"/>
          </p:nvPr>
        </p:nvSpPr>
        <p:spPr>
          <a:xfrm>
            <a:off x="651478" y="6356352"/>
            <a:ext cx="1123521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b="0" i="0">
                <a:solidFill>
                  <a:srgbClr val="898989"/>
                </a:solidFill>
                <a:latin typeface="Avenir"/>
                <a:ea typeface="Avenir"/>
                <a:cs typeface="Avenir"/>
                <a:sym typeface="Avenir"/>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8"/>
          <p:cNvSpPr txBox="1">
            <a:spLocks noGrp="1"/>
          </p:cNvSpPr>
          <p:nvPr>
            <p:ph type="dt" idx="10"/>
          </p:nvPr>
        </p:nvSpPr>
        <p:spPr>
          <a:xfrm>
            <a:off x="9683986" y="295903"/>
            <a:ext cx="2202712"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b="0" i="0">
                <a:solidFill>
                  <a:srgbClr val="898989"/>
                </a:solidFill>
                <a:latin typeface="Avenir"/>
                <a:ea typeface="Avenir"/>
                <a:cs typeface="Avenir"/>
                <a:sym typeface="Avenir"/>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22" name="Google Shape;22;p28"/>
          <p:cNvCxnSpPr/>
          <p:nvPr/>
        </p:nvCxnSpPr>
        <p:spPr>
          <a:xfrm>
            <a:off x="0" y="4570312"/>
            <a:ext cx="10304203" cy="0"/>
          </a:xfrm>
          <a:prstGeom prst="straightConnector1">
            <a:avLst/>
          </a:prstGeom>
          <a:noFill/>
          <a:ln w="12700" cap="flat" cmpd="sng">
            <a:solidFill>
              <a:schemeClr val="dk1"/>
            </a:solidFill>
            <a:prstDash val="solid"/>
            <a:miter lim="800000"/>
            <a:headEnd type="none" w="sm" len="sm"/>
            <a:tailEnd type="none" w="sm" len="sm"/>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GIAR_Slide">
  <p:cSld name="One CGIAR_Slide">
    <p:spTree>
      <p:nvGrpSpPr>
        <p:cNvPr id="1" name="Shape 23"/>
        <p:cNvGrpSpPr/>
        <p:nvPr/>
      </p:nvGrpSpPr>
      <p:grpSpPr>
        <a:xfrm>
          <a:off x="0" y="0"/>
          <a:ext cx="0" cy="0"/>
          <a:chOff x="0" y="0"/>
          <a:chExt cx="0" cy="0"/>
        </a:xfrm>
      </p:grpSpPr>
      <p:pic>
        <p:nvPicPr>
          <p:cNvPr id="24" name="Google Shape;24;p29"/>
          <p:cNvPicPr preferRelativeResize="0"/>
          <p:nvPr/>
        </p:nvPicPr>
        <p:blipFill rotWithShape="1">
          <a:blip r:embed="rId2">
            <a:alphaModFix/>
          </a:blip>
          <a:srcRect/>
          <a:stretch/>
        </p:blipFill>
        <p:spPr>
          <a:xfrm>
            <a:off x="10497" y="0"/>
            <a:ext cx="12171004" cy="6857999"/>
          </a:xfrm>
          <a:prstGeom prst="rect">
            <a:avLst/>
          </a:prstGeom>
          <a:noFill/>
          <a:ln>
            <a:noFill/>
          </a:ln>
        </p:spPr>
      </p:pic>
      <p:sp>
        <p:nvSpPr>
          <p:cNvPr id="25" name="Google Shape;25;p29"/>
          <p:cNvSpPr txBox="1">
            <a:spLocks noGrp="1"/>
          </p:cNvSpPr>
          <p:nvPr>
            <p:ph type="title"/>
          </p:nvPr>
        </p:nvSpPr>
        <p:spPr>
          <a:xfrm>
            <a:off x="724929" y="334497"/>
            <a:ext cx="9039655" cy="776459"/>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Montserrat ExtraBold"/>
              <a:buNone/>
              <a:defRPr sz="3200" b="1" i="0">
                <a:solidFill>
                  <a:schemeClr val="dk1"/>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29"/>
          <p:cNvSpPr txBox="1">
            <a:spLocks noGrp="1"/>
          </p:cNvSpPr>
          <p:nvPr>
            <p:ph type="body" idx="1"/>
          </p:nvPr>
        </p:nvSpPr>
        <p:spPr>
          <a:xfrm>
            <a:off x="724928" y="1358781"/>
            <a:ext cx="10688139" cy="481818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7F7F7F"/>
              </a:buClr>
              <a:buSzPts val="2400"/>
              <a:buNone/>
              <a:defRPr sz="2400">
                <a:solidFill>
                  <a:srgbClr val="7F7F7F"/>
                </a:solidFill>
                <a:latin typeface="Montserrat"/>
                <a:ea typeface="Montserrat"/>
                <a:cs typeface="Montserrat"/>
                <a:sym typeface="Montserrat"/>
              </a:defRPr>
            </a:lvl1pPr>
            <a:lvl2pPr marL="914400" lvl="1" indent="-350519" algn="l">
              <a:lnSpc>
                <a:spcPct val="90000"/>
              </a:lnSpc>
              <a:spcBef>
                <a:spcPts val="500"/>
              </a:spcBef>
              <a:spcAft>
                <a:spcPts val="0"/>
              </a:spcAft>
              <a:buClr>
                <a:schemeClr val="dk1"/>
              </a:buClr>
              <a:buSzPts val="1920"/>
              <a:buFont typeface="Arial"/>
              <a:buChar char="•"/>
              <a:defRPr sz="2400">
                <a:solidFill>
                  <a:srgbClr val="7F7F7F"/>
                </a:solidFill>
                <a:latin typeface="Montserrat"/>
                <a:ea typeface="Montserrat"/>
                <a:cs typeface="Montserrat"/>
                <a:sym typeface="Montserrat"/>
              </a:defRPr>
            </a:lvl2pPr>
            <a:lvl3pPr marL="1371600" lvl="2" indent="-355600" algn="l">
              <a:lnSpc>
                <a:spcPct val="90000"/>
              </a:lnSpc>
              <a:spcBef>
                <a:spcPts val="500"/>
              </a:spcBef>
              <a:spcAft>
                <a:spcPts val="0"/>
              </a:spcAft>
              <a:buClr>
                <a:schemeClr val="dk1"/>
              </a:buClr>
              <a:buSzPts val="2000"/>
              <a:buFont typeface="Arial"/>
              <a:buChar char="-"/>
              <a:defRPr>
                <a:solidFill>
                  <a:srgbClr val="7F7F7F"/>
                </a:solidFill>
                <a:latin typeface="Montserrat"/>
                <a:ea typeface="Montserrat"/>
                <a:cs typeface="Montserrat"/>
                <a:sym typeface="Montserrat"/>
              </a:defRPr>
            </a:lvl3pPr>
            <a:lvl4pPr marL="1828800" lvl="3" indent="-297180" algn="l">
              <a:lnSpc>
                <a:spcPct val="90000"/>
              </a:lnSpc>
              <a:spcBef>
                <a:spcPts val="500"/>
              </a:spcBef>
              <a:spcAft>
                <a:spcPts val="0"/>
              </a:spcAft>
              <a:buClr>
                <a:schemeClr val="dk1"/>
              </a:buClr>
              <a:buSzPts val="1080"/>
              <a:buChar char="-"/>
              <a:defRPr>
                <a:solidFill>
                  <a:srgbClr val="7F7F7F"/>
                </a:solidFill>
                <a:latin typeface="Montserrat"/>
                <a:ea typeface="Montserrat"/>
                <a:cs typeface="Montserrat"/>
                <a:sym typeface="Montserrat"/>
              </a:defRPr>
            </a:lvl4pPr>
            <a:lvl5pPr marL="2286000" lvl="4" indent="-342900" algn="l">
              <a:lnSpc>
                <a:spcPct val="90000"/>
              </a:lnSpc>
              <a:spcBef>
                <a:spcPts val="500"/>
              </a:spcBef>
              <a:spcAft>
                <a:spcPts val="0"/>
              </a:spcAft>
              <a:buClr>
                <a:srgbClr val="595959"/>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GIAR_Slide_The End">
  <p:cSld name="One CGIAR_Slide_The End">
    <p:spTree>
      <p:nvGrpSpPr>
        <p:cNvPr id="1" name="Shape 32"/>
        <p:cNvGrpSpPr/>
        <p:nvPr/>
      </p:nvGrpSpPr>
      <p:grpSpPr>
        <a:xfrm>
          <a:off x="0" y="0"/>
          <a:ext cx="0" cy="0"/>
          <a:chOff x="0" y="0"/>
          <a:chExt cx="0" cy="0"/>
        </a:xfrm>
      </p:grpSpPr>
      <p:pic>
        <p:nvPicPr>
          <p:cNvPr id="33" name="Google Shape;33;p31"/>
          <p:cNvPicPr preferRelativeResize="0"/>
          <p:nvPr/>
        </p:nvPicPr>
        <p:blipFill rotWithShape="1">
          <a:blip r:embed="rId2">
            <a:alphaModFix/>
          </a:blip>
          <a:srcRect/>
          <a:stretch/>
        </p:blipFill>
        <p:spPr>
          <a:xfrm>
            <a:off x="10497" y="2172"/>
            <a:ext cx="12171004" cy="6853655"/>
          </a:xfrm>
          <a:prstGeom prst="rect">
            <a:avLst/>
          </a:prstGeom>
          <a:noFill/>
          <a:ln>
            <a:noFill/>
          </a:ln>
        </p:spPr>
      </p:pic>
      <p:sp>
        <p:nvSpPr>
          <p:cNvPr id="34" name="Google Shape;34;p31"/>
          <p:cNvSpPr txBox="1">
            <a:spLocks noGrp="1"/>
          </p:cNvSpPr>
          <p:nvPr>
            <p:ph type="title"/>
          </p:nvPr>
        </p:nvSpPr>
        <p:spPr>
          <a:xfrm>
            <a:off x="5452217" y="1914261"/>
            <a:ext cx="6729283" cy="1666393"/>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rgbClr val="7F7F7F"/>
              </a:buClr>
              <a:buSzPts val="3600"/>
              <a:buFont typeface="Montserrat ExtraBold"/>
              <a:buNone/>
              <a:defRPr sz="3600" b="0">
                <a:solidFill>
                  <a:srgbClr val="7F7F7F"/>
                </a:solidFill>
                <a:latin typeface="Montserrat ExtraBold"/>
                <a:ea typeface="Montserrat ExtraBold"/>
                <a:cs typeface="Montserrat ExtraBold"/>
                <a:sym typeface="Montserrat Extra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7"/>
          <p:cNvSpPr txBox="1">
            <a:spLocks noGrp="1"/>
          </p:cNvSpPr>
          <p:nvPr>
            <p:ph type="title"/>
          </p:nvPr>
        </p:nvSpPr>
        <p:spPr>
          <a:xfrm>
            <a:off x="838200" y="365128"/>
            <a:ext cx="10515600" cy="1215054"/>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rgbClr val="7F7F7F"/>
              </a:buClr>
              <a:buSzPts val="2800"/>
              <a:buFont typeface="Avenir"/>
              <a:buNone/>
              <a:defRPr sz="2800" b="1" i="0" u="none" strike="noStrike" cap="none">
                <a:solidFill>
                  <a:srgbClr val="7F7F7F"/>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7"/>
          <p:cNvSpPr txBox="1">
            <a:spLocks noGrp="1"/>
          </p:cNvSpPr>
          <p:nvPr>
            <p:ph type="body" idx="1"/>
          </p:nvPr>
        </p:nvSpPr>
        <p:spPr>
          <a:xfrm>
            <a:off x="838200" y="1825625"/>
            <a:ext cx="10515600" cy="4431956"/>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90000"/>
              </a:lnSpc>
              <a:spcBef>
                <a:spcPts val="1000"/>
              </a:spcBef>
              <a:spcAft>
                <a:spcPts val="0"/>
              </a:spcAft>
              <a:buClr>
                <a:srgbClr val="515151"/>
              </a:buClr>
              <a:buSzPts val="2400"/>
              <a:buFont typeface="Arial"/>
              <a:buNone/>
              <a:defRPr sz="2400" b="0" i="0" u="none" strike="noStrike" cap="none">
                <a:solidFill>
                  <a:srgbClr val="515151"/>
                </a:solidFill>
                <a:latin typeface="Avenir"/>
                <a:ea typeface="Avenir"/>
                <a:cs typeface="Avenir"/>
                <a:sym typeface="Avenir"/>
              </a:defRPr>
            </a:lvl1pPr>
            <a:lvl2pPr marL="914400" marR="0" lvl="1" indent="-350519" algn="l" rtl="0">
              <a:lnSpc>
                <a:spcPct val="90000"/>
              </a:lnSpc>
              <a:spcBef>
                <a:spcPts val="500"/>
              </a:spcBef>
              <a:spcAft>
                <a:spcPts val="0"/>
              </a:spcAft>
              <a:buClr>
                <a:schemeClr val="dk1"/>
              </a:buClr>
              <a:buSzPts val="1920"/>
              <a:buFont typeface="Arial"/>
              <a:buChar char="•"/>
              <a:defRPr sz="2400" b="0" i="0" u="none" strike="noStrike" cap="none">
                <a:solidFill>
                  <a:srgbClr val="515151"/>
                </a:solidFill>
                <a:latin typeface="Avenir"/>
                <a:ea typeface="Avenir"/>
                <a:cs typeface="Avenir"/>
                <a:sym typeface="Avenir"/>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rgbClr val="515151"/>
                </a:solidFill>
                <a:latin typeface="Avenir"/>
                <a:ea typeface="Avenir"/>
                <a:cs typeface="Avenir"/>
                <a:sym typeface="Avenir"/>
              </a:defRPr>
            </a:lvl3pPr>
            <a:lvl4pPr marL="1828800" marR="0" lvl="3" indent="-297180" algn="l" rtl="0">
              <a:lnSpc>
                <a:spcPct val="90000"/>
              </a:lnSpc>
              <a:spcBef>
                <a:spcPts val="500"/>
              </a:spcBef>
              <a:spcAft>
                <a:spcPts val="0"/>
              </a:spcAft>
              <a:buClr>
                <a:schemeClr val="dk1"/>
              </a:buClr>
              <a:buSzPts val="1080"/>
              <a:buFont typeface="Arial"/>
              <a:buChar char="-"/>
              <a:defRPr sz="1800" b="0" i="0" u="none" strike="noStrike" cap="none">
                <a:solidFill>
                  <a:srgbClr val="515151"/>
                </a:solidFill>
                <a:latin typeface="Avenir"/>
                <a:ea typeface="Avenir"/>
                <a:cs typeface="Avenir"/>
                <a:sym typeface="Avenir"/>
              </a:defRPr>
            </a:lvl4pPr>
            <a:lvl5pPr marL="2286000" marR="0" lvl="4" indent="-342900" algn="l" rtl="0">
              <a:lnSpc>
                <a:spcPct val="90000"/>
              </a:lnSpc>
              <a:spcBef>
                <a:spcPts val="500"/>
              </a:spcBef>
              <a:spcAft>
                <a:spcPts val="0"/>
              </a:spcAft>
              <a:buClr>
                <a:srgbClr val="595959"/>
              </a:buClr>
              <a:buSzPts val="1800"/>
              <a:buFont typeface="Arial"/>
              <a:buChar char="•"/>
              <a:defRPr sz="1800" b="0" i="0" u="none" strike="noStrike" cap="none">
                <a:solidFill>
                  <a:srgbClr val="595959"/>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27"/>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27"/>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27"/>
          <p:cNvSpPr txBox="1">
            <a:spLocks noGrp="1"/>
          </p:cNvSpPr>
          <p:nvPr>
            <p:ph type="sldNum" idx="12"/>
          </p:nvPr>
        </p:nvSpPr>
        <p:spPr>
          <a:xfrm>
            <a:off x="8610600" y="6356351"/>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cxnSp>
        <p:nvCxnSpPr>
          <p:cNvPr id="15" name="Google Shape;15;p27"/>
          <p:cNvCxnSpPr/>
          <p:nvPr/>
        </p:nvCxnSpPr>
        <p:spPr>
          <a:xfrm>
            <a:off x="835098" y="1583827"/>
            <a:ext cx="7542250" cy="390"/>
          </a:xfrm>
          <a:prstGeom prst="straightConnector1">
            <a:avLst/>
          </a:prstGeom>
          <a:noFill/>
          <a:ln w="12700" cap="flat" cmpd="sng">
            <a:solidFill>
              <a:schemeClr val="dk1"/>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ites.google.com/cgxchange.org/cgiarprhub/reporting-resources"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1.xml"/><Relationship Id="rId3" Type="http://schemas.openxmlformats.org/officeDocument/2006/relationships/hyperlink" Target="mailto:performanceandresults@cgiar.org" TargetMode="External"/><Relationship Id="rId7" Type="http://schemas.openxmlformats.org/officeDocument/2006/relationships/hyperlink" Target="http://performance.cgiar.org/" TargetMode="External"/><Relationship Id="rId12"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cgiar.sharepoint.com/:w:/s/2025TechnicalReportingTeams/EQaZN2aFhqlKo5fFuI9JMFkBdPVI1Oo5b9mtJRK8C1LruQ?e=GxVJuN" TargetMode="External"/><Relationship Id="rId11" Type="http://schemas.openxmlformats.org/officeDocument/2006/relationships/diagramColors" Target="../diagrams/colors1.xml"/><Relationship Id="rId5" Type="http://schemas.openxmlformats.org/officeDocument/2006/relationships/hyperlink" Target="https://sites.google.com/cgxchange.org/cgiarprhub/home" TargetMode="External"/><Relationship Id="rId10" Type="http://schemas.openxmlformats.org/officeDocument/2006/relationships/diagramQuickStyle" Target="../diagrams/quickStyle1.xml"/><Relationship Id="rId4" Type="http://schemas.openxmlformats.org/officeDocument/2006/relationships/hyperlink" Target="mailto:prmstechsupport@cgiar.org" TargetMode="External"/><Relationship Id="rId9"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mailto:performanceandresults@cgiar.org" TargetMode="External"/><Relationship Id="rId2" Type="http://schemas.openxmlformats.org/officeDocument/2006/relationships/hyperlink" Target="https://app.powerbi.com/groups/me/reports/90078d59-11ec-41a3-85bc-95cb7d04d5a3/4c091cf64133b0bebbd5?ctid=6afa0e00-fa14-40b7-8a2e-22a7f8c357d5&amp;experience=power-bi"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sites.google.com/cgxchange.org/cgiarprhub/2025-reporting"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www.cgiar.org/2024-cgiar-technical-report" TargetMode="External"/><Relationship Id="rId5" Type="http://schemas.openxmlformats.org/officeDocument/2006/relationships/hyperlink" Target="https://www.cgiar.org/food-security-impact/results-dashboard/" TargetMode="External"/><Relationship Id="rId4" Type="http://schemas.openxmlformats.org/officeDocument/2006/relationships/hyperlink" Target="https://storage.googleapis.com/cgiarorg/2025/06/CGIAR-Technical-Reporting-Arrangement-2025-30.pdf"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cgiar.org/food-security-impact/results-dashboard/"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hyperlink" Target="https://hdl.handle.net/10568/174435" TargetMode="External"/><Relationship Id="rId2" Type="http://schemas.openxmlformats.org/officeDocument/2006/relationships/hyperlink" Target="https://hdl.handle.net/10568/175083" TargetMode="Externa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www.cgiar.org/2024-cgiar-technical-report"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cgiar-prms.notion.site/User-Roles-for-PRMS-Reporting-Tool-a105042c2a564147b08f8c734adc106c" TargetMode="External"/><Relationship Id="rId2" Type="http://schemas.openxmlformats.org/officeDocument/2006/relationships/hyperlink" Target="http://reporting.cgiar.org/"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
        <p:cNvGrpSpPr/>
        <p:nvPr/>
      </p:nvGrpSpPr>
      <p:grpSpPr>
        <a:xfrm>
          <a:off x="0" y="0"/>
          <a:ext cx="0" cy="0"/>
          <a:chOff x="0" y="0"/>
          <a:chExt cx="0" cy="0"/>
        </a:xfrm>
      </p:grpSpPr>
      <p:sp>
        <p:nvSpPr>
          <p:cNvPr id="40" name="Google Shape;40;p1"/>
          <p:cNvSpPr txBox="1">
            <a:spLocks noGrp="1"/>
          </p:cNvSpPr>
          <p:nvPr>
            <p:ph type="ctrTitle"/>
          </p:nvPr>
        </p:nvSpPr>
        <p:spPr>
          <a:xfrm>
            <a:off x="4486275" y="1323656"/>
            <a:ext cx="7338772" cy="2275765"/>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4000"/>
              <a:buFont typeface="Arial"/>
              <a:buNone/>
            </a:pPr>
            <a:r>
              <a:rPr lang="en-US" sz="4000" dirty="0">
                <a:latin typeface="Montserrat" pitchFamily="2" charset="77"/>
                <a:ea typeface="Arial"/>
                <a:cs typeface="Arial"/>
                <a:sym typeface="Arial"/>
              </a:rPr>
              <a:t>Information Session on </a:t>
            </a:r>
            <a:br>
              <a:rPr lang="en-US" sz="4000" dirty="0">
                <a:latin typeface="Montserrat" pitchFamily="2" charset="77"/>
                <a:ea typeface="Arial"/>
                <a:cs typeface="Arial"/>
                <a:sym typeface="Arial"/>
              </a:rPr>
            </a:br>
            <a:r>
              <a:rPr lang="en-US" sz="4000" dirty="0">
                <a:latin typeface="Montserrat" pitchFamily="2" charset="77"/>
                <a:ea typeface="Arial"/>
                <a:cs typeface="Arial"/>
                <a:sym typeface="Arial"/>
              </a:rPr>
              <a:t>2025 Technical Reporting</a:t>
            </a:r>
            <a:endParaRPr sz="4000" dirty="0">
              <a:latin typeface="Montserrat" pitchFamily="2" charset="77"/>
              <a:ea typeface="Arial"/>
              <a:cs typeface="Arial"/>
              <a:sym typeface="Arial"/>
            </a:endParaRPr>
          </a:p>
        </p:txBody>
      </p:sp>
      <p:sp>
        <p:nvSpPr>
          <p:cNvPr id="41" name="Google Shape;41;p1"/>
          <p:cNvSpPr txBox="1">
            <a:spLocks noGrp="1"/>
          </p:cNvSpPr>
          <p:nvPr>
            <p:ph type="subTitle" idx="1"/>
          </p:nvPr>
        </p:nvSpPr>
        <p:spPr>
          <a:xfrm>
            <a:off x="4967106" y="4702392"/>
            <a:ext cx="6667846" cy="83195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7F7F7F"/>
              </a:buClr>
              <a:buSzPts val="2800"/>
              <a:buNone/>
            </a:pPr>
            <a:r>
              <a:rPr lang="en-US">
                <a:latin typeface="Montserrat" pitchFamily="2" charset="77"/>
                <a:ea typeface="Arial"/>
                <a:cs typeface="Arial"/>
                <a:sym typeface="Arial"/>
              </a:rPr>
              <a:t>Portfolio Performance Unit (PPU)</a:t>
            </a:r>
            <a:endParaRPr>
              <a:latin typeface="Montserrat" pitchFamily="2" charset="77"/>
            </a:endParaRPr>
          </a:p>
          <a:p>
            <a:pPr marL="0" lvl="0" indent="0" algn="r" rtl="0">
              <a:lnSpc>
                <a:spcPct val="90000"/>
              </a:lnSpc>
              <a:spcBef>
                <a:spcPts val="1000"/>
              </a:spcBef>
              <a:spcAft>
                <a:spcPts val="0"/>
              </a:spcAft>
              <a:buClr>
                <a:srgbClr val="7F7F7F"/>
              </a:buClr>
              <a:buSzPts val="2800"/>
              <a:buNone/>
            </a:pPr>
            <a:r>
              <a:rPr lang="en-US">
                <a:latin typeface="Montserrat" pitchFamily="2" charset="77"/>
                <a:ea typeface="Arial"/>
                <a:cs typeface="Arial"/>
                <a:sym typeface="Arial"/>
              </a:rPr>
              <a:t>29 July 2025</a:t>
            </a:r>
            <a:endParaRPr sz="1900">
              <a:latin typeface="Montserrat" pitchFamily="2" charset="77"/>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Google Shape;62;p4"/>
          <p:cNvSpPr txBox="1">
            <a:spLocks noGrp="1"/>
          </p:cNvSpPr>
          <p:nvPr>
            <p:ph type="body" idx="1"/>
          </p:nvPr>
        </p:nvSpPr>
        <p:spPr>
          <a:xfrm>
            <a:off x="138970" y="1602427"/>
            <a:ext cx="11914059" cy="4818183"/>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7F7F7F"/>
              </a:buClr>
              <a:buSzPct val="56818"/>
              <a:buNone/>
            </a:pPr>
            <a:r>
              <a:rPr lang="en-US" dirty="0">
                <a:latin typeface="Montserrat" pitchFamily="2" charset="77"/>
                <a:ea typeface="Arial"/>
                <a:cs typeface="Arial"/>
                <a:sym typeface="Arial"/>
              </a:rPr>
              <a:t>The </a:t>
            </a:r>
            <a:r>
              <a:rPr lang="en-US" u="sng" dirty="0">
                <a:solidFill>
                  <a:schemeClr val="hlink"/>
                </a:solidFill>
                <a:latin typeface="Montserrat" pitchFamily="2" charset="77"/>
                <a:ea typeface="Arial"/>
                <a:cs typeface="Arial"/>
                <a:sym typeface="Arial"/>
                <a:hlinkClick r:id="rId3"/>
              </a:rPr>
              <a:t>P&amp;R hub</a:t>
            </a:r>
            <a:r>
              <a:rPr lang="en-US" dirty="0">
                <a:latin typeface="Montserrat" pitchFamily="2" charset="77"/>
                <a:ea typeface="Arial"/>
                <a:cs typeface="Arial"/>
                <a:sym typeface="Arial"/>
              </a:rPr>
              <a:t>: your One-Stop Shop for Planning, Technical Reporting and MELIA  information.</a:t>
            </a:r>
          </a:p>
          <a:p>
            <a:pPr marL="0" lvl="0" indent="0" algn="l" rtl="0">
              <a:lnSpc>
                <a:spcPct val="90000"/>
              </a:lnSpc>
              <a:spcBef>
                <a:spcPts val="0"/>
              </a:spcBef>
              <a:spcAft>
                <a:spcPts val="0"/>
              </a:spcAft>
              <a:buClr>
                <a:srgbClr val="7F7F7F"/>
              </a:buClr>
              <a:buSzPct val="56818"/>
              <a:buNone/>
            </a:pPr>
            <a:endParaRPr sz="3200" dirty="0">
              <a:latin typeface="Montserrat" pitchFamily="2" charset="77"/>
              <a:ea typeface="Arial"/>
              <a:cs typeface="Arial"/>
              <a:sym typeface="Arial"/>
            </a:endParaRPr>
          </a:p>
          <a:p>
            <a:pPr marL="0" lvl="0" indent="0" algn="l" rtl="0">
              <a:lnSpc>
                <a:spcPct val="90000"/>
              </a:lnSpc>
              <a:spcBef>
                <a:spcPts val="0"/>
              </a:spcBef>
              <a:spcAft>
                <a:spcPts val="0"/>
              </a:spcAft>
              <a:buClr>
                <a:srgbClr val="7F7F7F"/>
              </a:buClr>
              <a:buSzPct val="56818"/>
              <a:buNone/>
            </a:pPr>
            <a:endParaRPr sz="3200" dirty="0">
              <a:latin typeface="Montserrat" pitchFamily="2" charset="77"/>
              <a:ea typeface="Arial"/>
              <a:cs typeface="Arial"/>
              <a:sym typeface="Arial"/>
            </a:endParaRPr>
          </a:p>
          <a:p>
            <a:pPr marL="685800" lvl="1" indent="0" algn="l" rtl="0">
              <a:lnSpc>
                <a:spcPct val="90000"/>
              </a:lnSpc>
              <a:spcBef>
                <a:spcPts val="0"/>
              </a:spcBef>
              <a:spcAft>
                <a:spcPts val="0"/>
              </a:spcAft>
              <a:buSzPct val="56818"/>
              <a:buNone/>
            </a:pPr>
            <a:endParaRPr sz="3200" dirty="0">
              <a:latin typeface="Montserrat" pitchFamily="2" charset="77"/>
              <a:ea typeface="Calibri"/>
              <a:cs typeface="Calibri"/>
              <a:sym typeface="Calibri"/>
            </a:endParaRPr>
          </a:p>
          <a:p>
            <a:pPr marL="0" marR="0" lvl="0" indent="0" algn="l" rtl="0">
              <a:lnSpc>
                <a:spcPct val="90000"/>
              </a:lnSpc>
              <a:spcBef>
                <a:spcPts val="0"/>
              </a:spcBef>
              <a:spcAft>
                <a:spcPts val="0"/>
              </a:spcAft>
              <a:buClr>
                <a:srgbClr val="7F7F7F"/>
              </a:buClr>
              <a:buSzPct val="56818"/>
              <a:buNone/>
            </a:pPr>
            <a:endParaRPr sz="3200" dirty="0">
              <a:solidFill>
                <a:srgbClr val="212121"/>
              </a:solidFill>
              <a:latin typeface="Montserrat" pitchFamily="2" charset="77"/>
              <a:ea typeface="Calibri"/>
              <a:cs typeface="Calibri"/>
              <a:sym typeface="Calibri"/>
            </a:endParaRPr>
          </a:p>
          <a:p>
            <a:pPr marL="0" marR="0" lvl="0" indent="0" algn="l" rtl="0">
              <a:lnSpc>
                <a:spcPct val="90000"/>
              </a:lnSpc>
              <a:spcBef>
                <a:spcPts val="0"/>
              </a:spcBef>
              <a:spcAft>
                <a:spcPts val="0"/>
              </a:spcAft>
              <a:buClr>
                <a:srgbClr val="7F7F7F"/>
              </a:buClr>
              <a:buSzPct val="101010"/>
              <a:buNone/>
            </a:pPr>
            <a:br>
              <a:rPr lang="en-US" sz="1800" dirty="0">
                <a:latin typeface="Montserrat" pitchFamily="2" charset="77"/>
                <a:ea typeface="Calibri"/>
                <a:cs typeface="Calibri"/>
                <a:sym typeface="Calibri"/>
              </a:rPr>
            </a:br>
            <a:r>
              <a:rPr lang="en-US" sz="1800" dirty="0">
                <a:latin typeface="Montserrat" pitchFamily="2" charset="77"/>
                <a:ea typeface="Calibri"/>
                <a:cs typeface="Calibri"/>
                <a:sym typeface="Calibri"/>
              </a:rPr>
              <a:t> </a:t>
            </a:r>
            <a:endParaRPr dirty="0">
              <a:latin typeface="Montserrat" pitchFamily="2" charset="77"/>
            </a:endParaRPr>
          </a:p>
          <a:p>
            <a:pPr marL="285750" marR="0" lvl="0" indent="-222250" algn="l" rtl="0">
              <a:lnSpc>
                <a:spcPct val="90000"/>
              </a:lnSpc>
              <a:spcBef>
                <a:spcPts val="0"/>
              </a:spcBef>
              <a:spcAft>
                <a:spcPts val="0"/>
              </a:spcAft>
              <a:buClr>
                <a:srgbClr val="7F7F7F"/>
              </a:buClr>
              <a:buSzPct val="101010"/>
              <a:buFont typeface="Arial"/>
              <a:buNone/>
            </a:pPr>
            <a:endParaRPr sz="1800" dirty="0">
              <a:solidFill>
                <a:srgbClr val="212121"/>
              </a:solidFill>
              <a:latin typeface="Calibri"/>
              <a:ea typeface="Calibri"/>
              <a:cs typeface="Calibri"/>
              <a:sym typeface="Calibri"/>
            </a:endParaRPr>
          </a:p>
          <a:p>
            <a:pPr marL="342900" marR="0" lvl="0" indent="-279400" algn="l" rtl="0">
              <a:lnSpc>
                <a:spcPct val="90000"/>
              </a:lnSpc>
              <a:spcBef>
                <a:spcPts val="0"/>
              </a:spcBef>
              <a:spcAft>
                <a:spcPts val="0"/>
              </a:spcAft>
              <a:buClr>
                <a:srgbClr val="7F7F7F"/>
              </a:buClr>
              <a:buSzPct val="101010"/>
              <a:buFont typeface="Noto Sans Symbols"/>
              <a:buNone/>
            </a:pPr>
            <a:endParaRPr sz="1800" dirty="0">
              <a:latin typeface="Calibri"/>
              <a:ea typeface="Calibri"/>
              <a:cs typeface="Calibri"/>
              <a:sym typeface="Calibri"/>
            </a:endParaRPr>
          </a:p>
        </p:txBody>
      </p:sp>
      <p:sp>
        <p:nvSpPr>
          <p:cNvPr id="61" name="Google Shape;61;p4"/>
          <p:cNvSpPr txBox="1">
            <a:spLocks noGrp="1"/>
          </p:cNvSpPr>
          <p:nvPr>
            <p:ph type="title"/>
          </p:nvPr>
        </p:nvSpPr>
        <p:spPr>
          <a:xfrm>
            <a:off x="138970" y="-114656"/>
            <a:ext cx="10007239" cy="776459"/>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3200"/>
              <a:buFont typeface="Montserrat ExtraBold"/>
              <a:buNone/>
            </a:pPr>
            <a:r>
              <a:rPr lang="en-US">
                <a:latin typeface="Montserrat ExtraBold"/>
                <a:ea typeface="Montserrat ExtraBold"/>
                <a:cs typeface="Montserrat ExtraBold"/>
                <a:sym typeface="Montserrat ExtraBold"/>
              </a:rPr>
              <a:t>Technical Reporting </a:t>
            </a:r>
            <a:r>
              <a:rPr lang="en-US"/>
              <a:t>r</a:t>
            </a:r>
            <a:r>
              <a:rPr lang="en-US">
                <a:latin typeface="Montserrat ExtraBold"/>
                <a:ea typeface="Montserrat ExtraBold"/>
                <a:cs typeface="Montserrat ExtraBold"/>
                <a:sym typeface="Montserrat ExtraBold"/>
              </a:rPr>
              <a:t>esources </a:t>
            </a:r>
            <a:endParaRPr/>
          </a:p>
        </p:txBody>
      </p:sp>
      <p:sp>
        <p:nvSpPr>
          <p:cNvPr id="4" name="Rounded Rectangle 3">
            <a:extLst>
              <a:ext uri="{FF2B5EF4-FFF2-40B4-BE49-F238E27FC236}">
                <a16:creationId xmlns:a16="http://schemas.microsoft.com/office/drawing/2014/main" id="{A1386659-14CD-D3D6-7607-9AFC2ED581AE}"/>
              </a:ext>
            </a:extLst>
          </p:cNvPr>
          <p:cNvSpPr/>
          <p:nvPr/>
        </p:nvSpPr>
        <p:spPr>
          <a:xfrm>
            <a:off x="202032" y="760517"/>
            <a:ext cx="1059349" cy="463762"/>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ysClr val="windowText" lastClr="000000"/>
                </a:solidFill>
                <a:latin typeface="Montserrat" pitchFamily="2" charset="77"/>
              </a:rPr>
              <a:t>HOW</a:t>
            </a:r>
            <a:endParaRPr lang="en-US" sz="2000">
              <a:solidFill>
                <a:schemeClr val="tx1"/>
              </a:solidFill>
              <a:latin typeface="Montserrat" pitchFamily="2" charset="77"/>
            </a:endParaRPr>
          </a:p>
        </p:txBody>
      </p:sp>
      <p:sp>
        <p:nvSpPr>
          <p:cNvPr id="5" name="Rounded Rectangle 4">
            <a:extLst>
              <a:ext uri="{FF2B5EF4-FFF2-40B4-BE49-F238E27FC236}">
                <a16:creationId xmlns:a16="http://schemas.microsoft.com/office/drawing/2014/main" id="{0FF5CDD7-32E5-AC7C-6435-4D59C531E549}"/>
              </a:ext>
            </a:extLst>
          </p:cNvPr>
          <p:cNvSpPr/>
          <p:nvPr/>
        </p:nvSpPr>
        <p:spPr>
          <a:xfrm>
            <a:off x="8681545" y="2465133"/>
            <a:ext cx="3237186" cy="3345448"/>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600" dirty="0">
                <a:solidFill>
                  <a:schemeClr val="tx1"/>
                </a:solidFill>
                <a:latin typeface="Montserrat" pitchFamily="2" charset="77"/>
              </a:rPr>
              <a:t>Latest updates</a:t>
            </a:r>
          </a:p>
          <a:p>
            <a:pPr marL="285750" indent="-285750">
              <a:buFont typeface="Arial" panose="020B0604020202020204" pitchFamily="34" charset="0"/>
              <a:buChar char="•"/>
            </a:pPr>
            <a:endParaRPr lang="en-US" sz="1600" dirty="0">
              <a:solidFill>
                <a:schemeClr val="tx1"/>
              </a:solidFill>
              <a:latin typeface="Montserrat" pitchFamily="2" charset="77"/>
            </a:endParaRPr>
          </a:p>
          <a:p>
            <a:pPr marL="285750" indent="-285750">
              <a:buFont typeface="Arial" panose="020B0604020202020204" pitchFamily="34" charset="0"/>
              <a:buChar char="•"/>
            </a:pPr>
            <a:r>
              <a:rPr lang="en-US" sz="1600" dirty="0">
                <a:solidFill>
                  <a:schemeClr val="tx1"/>
                </a:solidFill>
                <a:latin typeface="Montserrat" pitchFamily="2" charset="77"/>
              </a:rPr>
              <a:t>Timeline</a:t>
            </a:r>
          </a:p>
          <a:p>
            <a:pPr marL="285750" indent="-285750">
              <a:buFont typeface="Arial" panose="020B0604020202020204" pitchFamily="34" charset="0"/>
              <a:buChar char="•"/>
            </a:pPr>
            <a:endParaRPr lang="en-US" sz="1600" dirty="0">
              <a:solidFill>
                <a:schemeClr val="tx1"/>
              </a:solidFill>
              <a:latin typeface="Montserrat" pitchFamily="2" charset="77"/>
            </a:endParaRPr>
          </a:p>
          <a:p>
            <a:pPr marL="285750" indent="-285750">
              <a:buFont typeface="Arial" panose="020B0604020202020204" pitchFamily="34" charset="0"/>
              <a:buChar char="•"/>
            </a:pPr>
            <a:r>
              <a:rPr lang="en-US" sz="1600" dirty="0">
                <a:solidFill>
                  <a:schemeClr val="tx1"/>
                </a:solidFill>
                <a:latin typeface="Montserrat" pitchFamily="2" charset="77"/>
              </a:rPr>
              <a:t>FAQ</a:t>
            </a:r>
          </a:p>
          <a:p>
            <a:pPr marL="285750" indent="-285750">
              <a:buFont typeface="Arial" panose="020B0604020202020204" pitchFamily="34" charset="0"/>
              <a:buChar char="•"/>
            </a:pPr>
            <a:endParaRPr lang="en-US" sz="1600" dirty="0">
              <a:solidFill>
                <a:schemeClr val="tx1"/>
              </a:solidFill>
              <a:latin typeface="Montserrat" pitchFamily="2" charset="77"/>
            </a:endParaRPr>
          </a:p>
          <a:p>
            <a:pPr marL="285750" indent="-285750">
              <a:buFont typeface="Arial" panose="020B0604020202020204" pitchFamily="34" charset="0"/>
              <a:buChar char="•"/>
            </a:pPr>
            <a:r>
              <a:rPr lang="en-US" sz="1600" dirty="0">
                <a:solidFill>
                  <a:schemeClr val="tx1"/>
                </a:solidFill>
                <a:latin typeface="Montserrat" pitchFamily="2" charset="77"/>
              </a:rPr>
              <a:t>Guidance documents</a:t>
            </a:r>
          </a:p>
          <a:p>
            <a:pPr marL="285750" indent="-285750">
              <a:buFont typeface="Arial" panose="020B0604020202020204" pitchFamily="34" charset="0"/>
              <a:buChar char="•"/>
            </a:pPr>
            <a:endParaRPr lang="en-US" sz="1600" dirty="0">
              <a:solidFill>
                <a:schemeClr val="tx1"/>
              </a:solidFill>
              <a:latin typeface="Montserrat" pitchFamily="2" charset="77"/>
            </a:endParaRPr>
          </a:p>
          <a:p>
            <a:pPr marL="285750" indent="-285750">
              <a:buFont typeface="Arial" panose="020B0604020202020204" pitchFamily="34" charset="0"/>
              <a:buChar char="•"/>
            </a:pPr>
            <a:r>
              <a:rPr lang="en-US" sz="1600" dirty="0">
                <a:solidFill>
                  <a:schemeClr val="tx1"/>
                </a:solidFill>
                <a:latin typeface="Montserrat" pitchFamily="2" charset="77"/>
              </a:rPr>
              <a:t>Reference documents</a:t>
            </a:r>
          </a:p>
          <a:p>
            <a:pPr marL="285750" indent="-285750">
              <a:buFont typeface="Arial" panose="020B0604020202020204" pitchFamily="34" charset="0"/>
              <a:buChar char="•"/>
            </a:pPr>
            <a:endParaRPr lang="en-US" sz="1600" dirty="0">
              <a:solidFill>
                <a:schemeClr val="tx1"/>
              </a:solidFill>
              <a:latin typeface="Montserrat" pitchFamily="2" charset="77"/>
            </a:endParaRPr>
          </a:p>
          <a:p>
            <a:pPr marL="285750" indent="-285750">
              <a:buFont typeface="Arial" panose="020B0604020202020204" pitchFamily="34" charset="0"/>
              <a:buChar char="•"/>
            </a:pPr>
            <a:r>
              <a:rPr lang="en-US" sz="1600" dirty="0">
                <a:solidFill>
                  <a:schemeClr val="tx1"/>
                </a:solidFill>
                <a:latin typeface="Montserrat" pitchFamily="2" charset="77"/>
              </a:rPr>
              <a:t>Report templates</a:t>
            </a:r>
          </a:p>
        </p:txBody>
      </p:sp>
      <p:pic>
        <p:nvPicPr>
          <p:cNvPr id="6" name="Picture 5">
            <a:extLst>
              <a:ext uri="{FF2B5EF4-FFF2-40B4-BE49-F238E27FC236}">
                <a16:creationId xmlns:a16="http://schemas.microsoft.com/office/drawing/2014/main" id="{526D0CFA-CE64-BD0F-E449-2C1CDE8D5F05}"/>
              </a:ext>
            </a:extLst>
          </p:cNvPr>
          <p:cNvPicPr>
            <a:picLocks noChangeAspect="1"/>
          </p:cNvPicPr>
          <p:nvPr/>
        </p:nvPicPr>
        <p:blipFill>
          <a:blip r:embed="rId4"/>
          <a:stretch>
            <a:fillRect/>
          </a:stretch>
        </p:blipFill>
        <p:spPr>
          <a:xfrm>
            <a:off x="609362" y="2610860"/>
            <a:ext cx="7852170" cy="303746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F2945C18-5E38-639C-8BAE-BA6D1D91B8D6}"/>
              </a:ext>
            </a:extLst>
          </p:cNvPr>
          <p:cNvSpPr/>
          <p:nvPr/>
        </p:nvSpPr>
        <p:spPr>
          <a:xfrm>
            <a:off x="202438" y="1508494"/>
            <a:ext cx="4445875" cy="1179801"/>
          </a:xfrm>
          <a:prstGeom prst="roundRect">
            <a:avLst/>
          </a:prstGeom>
          <a:ln/>
        </p:spPr>
        <p:style>
          <a:lnRef idx="2">
            <a:schemeClr val="accent2"/>
          </a:lnRef>
          <a:fillRef idx="1">
            <a:schemeClr val="lt1"/>
          </a:fillRef>
          <a:effectRef idx="0">
            <a:schemeClr val="accent2"/>
          </a:effectRef>
          <a:fontRef idx="minor">
            <a:schemeClr val="dk1"/>
          </a:fontRef>
        </p:style>
        <p:txBody>
          <a:bodyPr rtlCol="0" anchor="ctr"/>
          <a:lstStyle/>
          <a:p>
            <a:r>
              <a:rPr lang="en-AU" sz="1400" b="1">
                <a:latin typeface="Montserrat" pitchFamily="2" charset="77"/>
              </a:rPr>
              <a:t>Technical Reporting questions: </a:t>
            </a:r>
            <a:r>
              <a:rPr lang="en-AU" sz="1400">
                <a:latin typeface="Montserrat" pitchFamily="2" charset="77"/>
                <a:hlinkClick r:id="rId3"/>
              </a:rPr>
              <a:t>performanceandresults@cgiar.org</a:t>
            </a:r>
            <a:endParaRPr lang="en-AU" sz="1400">
              <a:latin typeface="Montserrat" pitchFamily="2" charset="77"/>
            </a:endParaRPr>
          </a:p>
          <a:p>
            <a:endParaRPr lang="en-AU" sz="1400">
              <a:latin typeface="Montserrat" pitchFamily="2" charset="77"/>
            </a:endParaRPr>
          </a:p>
          <a:p>
            <a:r>
              <a:rPr lang="en-AU" sz="1400" b="1">
                <a:latin typeface="Montserrat" pitchFamily="2" charset="77"/>
              </a:rPr>
              <a:t>PRMS support: </a:t>
            </a:r>
            <a:r>
              <a:rPr lang="en-AU" sz="1400">
                <a:latin typeface="Montserrat" pitchFamily="2" charset="77"/>
                <a:hlinkClick r:id="rId4"/>
              </a:rPr>
              <a:t>prmstechsupport@cgiar.org</a:t>
            </a:r>
            <a:endParaRPr lang="en-AU" sz="1400">
              <a:latin typeface="Montserrat" pitchFamily="2" charset="77"/>
            </a:endParaRPr>
          </a:p>
        </p:txBody>
      </p:sp>
      <p:sp>
        <p:nvSpPr>
          <p:cNvPr id="2" name="Title 1">
            <a:extLst>
              <a:ext uri="{FF2B5EF4-FFF2-40B4-BE49-F238E27FC236}">
                <a16:creationId xmlns:a16="http://schemas.microsoft.com/office/drawing/2014/main" id="{04B1CE16-9038-48CB-C9E7-1F5FB57481DC}"/>
              </a:ext>
            </a:extLst>
          </p:cNvPr>
          <p:cNvSpPr>
            <a:spLocks noGrp="1"/>
          </p:cNvSpPr>
          <p:nvPr>
            <p:ph type="title"/>
          </p:nvPr>
        </p:nvSpPr>
        <p:spPr>
          <a:xfrm>
            <a:off x="196542" y="-118023"/>
            <a:ext cx="11319509" cy="776459"/>
          </a:xfrm>
        </p:spPr>
        <p:txBody>
          <a:bodyPr anchor="b">
            <a:normAutofit/>
          </a:bodyPr>
          <a:lstStyle/>
          <a:p>
            <a:r>
              <a:rPr lang="en-US"/>
              <a:t>Technical Reporting engagement plan</a:t>
            </a:r>
          </a:p>
        </p:txBody>
      </p:sp>
      <p:sp>
        <p:nvSpPr>
          <p:cNvPr id="7" name="TextBox 6">
            <a:extLst>
              <a:ext uri="{FF2B5EF4-FFF2-40B4-BE49-F238E27FC236}">
                <a16:creationId xmlns:a16="http://schemas.microsoft.com/office/drawing/2014/main" id="{99F3FBC0-C79A-C9A7-7508-7DA51C28DB0F}"/>
              </a:ext>
            </a:extLst>
          </p:cNvPr>
          <p:cNvSpPr txBox="1"/>
          <p:nvPr/>
        </p:nvSpPr>
        <p:spPr>
          <a:xfrm>
            <a:off x="173650" y="3851392"/>
            <a:ext cx="4587535" cy="954107"/>
          </a:xfrm>
          <a:prstGeom prst="rect">
            <a:avLst/>
          </a:prstGeom>
          <a:solidFill>
            <a:schemeClr val="bg1"/>
          </a:solidFill>
        </p:spPr>
        <p:txBody>
          <a:bodyPr wrap="square" rtlCol="0">
            <a:spAutoFit/>
          </a:bodyPr>
          <a:lstStyle/>
          <a:p>
            <a:endParaRPr lang="en-AU" sz="1400">
              <a:latin typeface="Montserrat" pitchFamily="2" charset="77"/>
            </a:endParaRPr>
          </a:p>
          <a:p>
            <a:br>
              <a:rPr lang="en-AU" sz="1400">
                <a:latin typeface="Montserrat" pitchFamily="2" charset="77"/>
              </a:rPr>
            </a:br>
            <a:endParaRPr lang="en-AU" sz="1400">
              <a:latin typeface="Montserrat" pitchFamily="2" charset="77"/>
            </a:endParaRPr>
          </a:p>
          <a:p>
            <a:endParaRPr lang="en-AU" sz="1400">
              <a:latin typeface="Montserrat" pitchFamily="2" charset="77"/>
            </a:endParaRPr>
          </a:p>
        </p:txBody>
      </p:sp>
      <p:sp>
        <p:nvSpPr>
          <p:cNvPr id="8" name="TextBox 7">
            <a:extLst>
              <a:ext uri="{FF2B5EF4-FFF2-40B4-BE49-F238E27FC236}">
                <a16:creationId xmlns:a16="http://schemas.microsoft.com/office/drawing/2014/main" id="{5FAA3EDC-458C-B7CD-8D39-5DBC7131A087}"/>
              </a:ext>
            </a:extLst>
          </p:cNvPr>
          <p:cNvSpPr txBox="1"/>
          <p:nvPr/>
        </p:nvSpPr>
        <p:spPr>
          <a:xfrm>
            <a:off x="1563807" y="756550"/>
            <a:ext cx="9761748" cy="600164"/>
          </a:xfrm>
          <a:prstGeom prst="rect">
            <a:avLst/>
          </a:prstGeom>
          <a:noFill/>
        </p:spPr>
        <p:txBody>
          <a:bodyPr wrap="square" rtlCol="0">
            <a:spAutoFit/>
          </a:bodyPr>
          <a:lstStyle/>
          <a:p>
            <a:r>
              <a:rPr lang="en-AU" sz="1100" b="1">
                <a:latin typeface="Montserrat" pitchFamily="2" charset="77"/>
              </a:rPr>
              <a:t>Support period:</a:t>
            </a:r>
            <a:r>
              <a:rPr lang="en-AU" sz="1100">
                <a:latin typeface="Montserrat" pitchFamily="2" charset="77"/>
              </a:rPr>
              <a:t> July 2025 – June 2026 </a:t>
            </a:r>
          </a:p>
          <a:p>
            <a:endParaRPr lang="en-AU" sz="1100">
              <a:latin typeface="Montserrat" pitchFamily="2" charset="77"/>
            </a:endParaRPr>
          </a:p>
          <a:p>
            <a:r>
              <a:rPr lang="en-AU" sz="1100" b="1">
                <a:latin typeface="Montserrat" pitchFamily="2" charset="77"/>
              </a:rPr>
              <a:t>Purpose: </a:t>
            </a:r>
            <a:r>
              <a:rPr lang="en-AU" sz="1100">
                <a:latin typeface="Montserrat" pitchFamily="2" charset="77"/>
              </a:rPr>
              <a:t>Streamline communication and optimize support for Programs, Accelerators, and </a:t>
            </a:r>
            <a:r>
              <a:rPr lang="en-AU" sz="1100" err="1">
                <a:latin typeface="Montserrat" pitchFamily="2" charset="77"/>
              </a:rPr>
              <a:t>Centers</a:t>
            </a:r>
            <a:r>
              <a:rPr lang="en-AU" sz="1100">
                <a:latin typeface="Montserrat" pitchFamily="2" charset="77"/>
              </a:rPr>
              <a:t> with mapped W3/bilateral projects</a:t>
            </a:r>
          </a:p>
        </p:txBody>
      </p:sp>
      <p:sp>
        <p:nvSpPr>
          <p:cNvPr id="3" name="TextBox 2">
            <a:extLst>
              <a:ext uri="{FF2B5EF4-FFF2-40B4-BE49-F238E27FC236}">
                <a16:creationId xmlns:a16="http://schemas.microsoft.com/office/drawing/2014/main" id="{4CE9486B-6124-2200-E400-239207643658}"/>
              </a:ext>
            </a:extLst>
          </p:cNvPr>
          <p:cNvSpPr txBox="1"/>
          <p:nvPr/>
        </p:nvSpPr>
        <p:spPr>
          <a:xfrm>
            <a:off x="202438" y="2749349"/>
            <a:ext cx="4516703" cy="738664"/>
          </a:xfrm>
          <a:prstGeom prst="rect">
            <a:avLst/>
          </a:prstGeom>
          <a:noFill/>
        </p:spPr>
        <p:txBody>
          <a:bodyPr wrap="square" rtlCol="0">
            <a:spAutoFit/>
          </a:bodyPr>
          <a:lstStyle/>
          <a:p>
            <a:r>
              <a:rPr lang="en-AU" sz="1050" i="1">
                <a:latin typeface="Montserrat" pitchFamily="2" charset="77"/>
              </a:rPr>
              <a:t>*Microsoft Teams chats will be activated only during scheduled meetings and closed immediately after. </a:t>
            </a:r>
            <a:r>
              <a:rPr lang="en-AU" sz="1050" i="1">
                <a:latin typeface="Montserrat" pitchFamily="2" charset="77"/>
                <a:hlinkClick r:id="rId3"/>
              </a:rPr>
              <a:t>performanceandresults@cgiar.org</a:t>
            </a:r>
            <a:r>
              <a:rPr lang="en-AU" sz="1050" i="1">
                <a:latin typeface="Montserrat" pitchFamily="2" charset="77"/>
              </a:rPr>
              <a:t> is the official communication channel.</a:t>
            </a:r>
            <a:endParaRPr lang="en-AU" sz="1050">
              <a:latin typeface="Montserrat" pitchFamily="2" charset="77"/>
            </a:endParaRPr>
          </a:p>
        </p:txBody>
      </p:sp>
      <p:sp>
        <p:nvSpPr>
          <p:cNvPr id="4" name="Rounded Rectangle 3">
            <a:extLst>
              <a:ext uri="{FF2B5EF4-FFF2-40B4-BE49-F238E27FC236}">
                <a16:creationId xmlns:a16="http://schemas.microsoft.com/office/drawing/2014/main" id="{C4B5E277-D914-0C42-5EF1-8A0103EB1305}"/>
              </a:ext>
            </a:extLst>
          </p:cNvPr>
          <p:cNvSpPr/>
          <p:nvPr/>
        </p:nvSpPr>
        <p:spPr>
          <a:xfrm>
            <a:off x="202439" y="5166398"/>
            <a:ext cx="4445875" cy="1179801"/>
          </a:xfrm>
          <a:prstGeom prst="roundRect">
            <a:avLst/>
          </a:prstGeom>
          <a:ln/>
        </p:spPr>
        <p:style>
          <a:lnRef idx="2">
            <a:schemeClr val="accent2"/>
          </a:lnRef>
          <a:fillRef idx="1">
            <a:schemeClr val="lt1"/>
          </a:fillRef>
          <a:effectRef idx="0">
            <a:schemeClr val="accent2"/>
          </a:effectRef>
          <a:fontRef idx="minor">
            <a:schemeClr val="dk1"/>
          </a:fontRef>
        </p:style>
        <p:txBody>
          <a:bodyPr rtlCol="0" anchor="ctr"/>
          <a:lstStyle/>
          <a:p>
            <a:r>
              <a:rPr lang="en-AU" sz="1400">
                <a:latin typeface="Montserrat" pitchFamily="2" charset="77"/>
              </a:rPr>
              <a:t>Full engagement plan available via the </a:t>
            </a:r>
            <a:r>
              <a:rPr lang="en-AU" sz="1400">
                <a:latin typeface="Montserrat" pitchFamily="2" charset="77"/>
                <a:hlinkClick r:id="rId5"/>
              </a:rPr>
              <a:t>P&amp;R Hub </a:t>
            </a:r>
            <a:r>
              <a:rPr lang="en-AU" sz="1400">
                <a:latin typeface="Montserrat" pitchFamily="2" charset="77"/>
              </a:rPr>
              <a:t>and here: </a:t>
            </a:r>
            <a:r>
              <a:rPr lang="en-AU" sz="1400">
                <a:latin typeface="Montserrat" pitchFamily="2" charset="77"/>
                <a:hlinkClick r:id="rId6"/>
              </a:rPr>
              <a:t>Full engagement plan</a:t>
            </a:r>
            <a:r>
              <a:rPr lang="en-AU" sz="1400">
                <a:latin typeface="Montserrat" pitchFamily="2" charset="77"/>
              </a:rPr>
              <a:t>.</a:t>
            </a:r>
          </a:p>
        </p:txBody>
      </p:sp>
      <p:sp>
        <p:nvSpPr>
          <p:cNvPr id="5" name="Rounded Rectangle 4">
            <a:extLst>
              <a:ext uri="{FF2B5EF4-FFF2-40B4-BE49-F238E27FC236}">
                <a16:creationId xmlns:a16="http://schemas.microsoft.com/office/drawing/2014/main" id="{6CEFEE6D-B87B-D6DA-4983-C90E264AAFAC}"/>
              </a:ext>
            </a:extLst>
          </p:cNvPr>
          <p:cNvSpPr/>
          <p:nvPr/>
        </p:nvSpPr>
        <p:spPr>
          <a:xfrm>
            <a:off x="202438" y="3802674"/>
            <a:ext cx="4445875" cy="1179801"/>
          </a:xfrm>
          <a:prstGeom prst="roundRect">
            <a:avLst/>
          </a:prstGeom>
          <a:ln/>
        </p:spPr>
        <p:style>
          <a:lnRef idx="2">
            <a:schemeClr val="accent2"/>
          </a:lnRef>
          <a:fillRef idx="1">
            <a:schemeClr val="lt1"/>
          </a:fillRef>
          <a:effectRef idx="0">
            <a:schemeClr val="accent2"/>
          </a:effectRef>
          <a:fontRef idx="minor">
            <a:schemeClr val="dk1"/>
          </a:fontRef>
        </p:style>
        <p:txBody>
          <a:bodyPr rtlCol="0" anchor="ctr"/>
          <a:lstStyle/>
          <a:p>
            <a:r>
              <a:rPr lang="en-AU" sz="1400">
                <a:latin typeface="Montserrat" pitchFamily="2" charset="77"/>
              </a:rPr>
              <a:t>The </a:t>
            </a:r>
            <a:r>
              <a:rPr lang="en-AU" sz="1400" u="sng">
                <a:latin typeface="Montserrat" pitchFamily="2" charset="77"/>
                <a:hlinkClick r:id="rId7"/>
              </a:rPr>
              <a:t>Performance and Results (P&amp;R) Hub</a:t>
            </a:r>
            <a:r>
              <a:rPr lang="en-AU" sz="1400">
                <a:latin typeface="Montserrat" pitchFamily="2" charset="77"/>
              </a:rPr>
              <a:t> will serve as the </a:t>
            </a:r>
            <a:r>
              <a:rPr lang="en-AU" sz="1400" b="1">
                <a:latin typeface="Montserrat" pitchFamily="2" charset="77"/>
              </a:rPr>
              <a:t>central repository </a:t>
            </a:r>
            <a:r>
              <a:rPr lang="en-AU" sz="1400">
                <a:latin typeface="Montserrat" pitchFamily="2" charset="77"/>
              </a:rPr>
              <a:t>for all materials related to Technical Reporting. </a:t>
            </a:r>
          </a:p>
        </p:txBody>
      </p:sp>
      <p:graphicFrame>
        <p:nvGraphicFramePr>
          <p:cNvPr id="39" name="Content Placeholder 5">
            <a:extLst>
              <a:ext uri="{FF2B5EF4-FFF2-40B4-BE49-F238E27FC236}">
                <a16:creationId xmlns:a16="http://schemas.microsoft.com/office/drawing/2014/main" id="{4D31FDCC-6850-02B4-60B9-8F3EC3E8C05D}"/>
              </a:ext>
            </a:extLst>
          </p:cNvPr>
          <p:cNvGraphicFramePr>
            <a:graphicFrameLocks noGrp="1"/>
          </p:cNvGraphicFramePr>
          <p:nvPr/>
        </p:nvGraphicFramePr>
        <p:xfrm>
          <a:off x="4819463" y="1504501"/>
          <a:ext cx="7216623" cy="525780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9" name="Rounded Rectangle 8">
            <a:extLst>
              <a:ext uri="{FF2B5EF4-FFF2-40B4-BE49-F238E27FC236}">
                <a16:creationId xmlns:a16="http://schemas.microsoft.com/office/drawing/2014/main" id="{B3819A3E-6157-C571-D2E2-2752B174E497}"/>
              </a:ext>
            </a:extLst>
          </p:cNvPr>
          <p:cNvSpPr/>
          <p:nvPr/>
        </p:nvSpPr>
        <p:spPr>
          <a:xfrm>
            <a:off x="296625" y="681353"/>
            <a:ext cx="1059349" cy="463762"/>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ysClr val="windowText" lastClr="000000"/>
                </a:solidFill>
                <a:latin typeface="Montserrat" pitchFamily="2" charset="77"/>
              </a:rPr>
              <a:t>HOW</a:t>
            </a:r>
            <a:endParaRPr lang="en-US" sz="2000">
              <a:solidFill>
                <a:schemeClr val="tx1"/>
              </a:solidFill>
              <a:latin typeface="Montserrat" pitchFamily="2" charset="77"/>
            </a:endParaRPr>
          </a:p>
        </p:txBody>
      </p:sp>
    </p:spTree>
    <p:extLst>
      <p:ext uri="{BB962C8B-B14F-4D97-AF65-F5344CB8AC3E}">
        <p14:creationId xmlns:p14="http://schemas.microsoft.com/office/powerpoint/2010/main" val="3587287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4CEB6600-082E-A5CF-53BF-4D5448262C20}"/>
              </a:ext>
            </a:extLst>
          </p:cNvPr>
          <p:cNvGraphicFramePr>
            <a:graphicFrameLocks noGrp="1"/>
          </p:cNvGraphicFramePr>
          <p:nvPr>
            <p:ph idx="1"/>
            <p:extLst>
              <p:ext uri="{D42A27DB-BD31-4B8C-83A1-F6EECF244321}">
                <p14:modId xmlns:p14="http://schemas.microsoft.com/office/powerpoint/2010/main" val="113544412"/>
              </p:ext>
            </p:extLst>
          </p:nvPr>
        </p:nvGraphicFramePr>
        <p:xfrm>
          <a:off x="724929" y="334497"/>
          <a:ext cx="10688139" cy="48181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3FE121FE-850A-629D-9EE7-10B24361AC5F}"/>
              </a:ext>
            </a:extLst>
          </p:cNvPr>
          <p:cNvSpPr>
            <a:spLocks noGrp="1"/>
          </p:cNvSpPr>
          <p:nvPr>
            <p:ph type="title"/>
          </p:nvPr>
        </p:nvSpPr>
        <p:spPr>
          <a:xfrm>
            <a:off x="244365" y="234728"/>
            <a:ext cx="9943071" cy="776459"/>
          </a:xfrm>
        </p:spPr>
        <p:txBody>
          <a:bodyPr>
            <a:normAutofit fontScale="90000"/>
          </a:bodyPr>
          <a:lstStyle/>
          <a:p>
            <a:r>
              <a:rPr lang="en-US"/>
              <a:t>PRMS enhancements and feedback process</a:t>
            </a:r>
            <a:r>
              <a:rPr lang="en-AU"/>
              <a:t>   </a:t>
            </a:r>
            <a:br>
              <a:rPr lang="en-AU"/>
            </a:br>
            <a:r>
              <a:rPr lang="en-US"/>
              <a:t> </a:t>
            </a:r>
          </a:p>
        </p:txBody>
      </p:sp>
      <p:grpSp>
        <p:nvGrpSpPr>
          <p:cNvPr id="5" name="Group 4">
            <a:extLst>
              <a:ext uri="{FF2B5EF4-FFF2-40B4-BE49-F238E27FC236}">
                <a16:creationId xmlns:a16="http://schemas.microsoft.com/office/drawing/2014/main" id="{B7A8F4D0-CC4F-FEDF-F9F0-5EE76EFD4294}"/>
              </a:ext>
            </a:extLst>
          </p:cNvPr>
          <p:cNvGrpSpPr/>
          <p:nvPr/>
        </p:nvGrpSpPr>
        <p:grpSpPr>
          <a:xfrm rot="16200000">
            <a:off x="1411422" y="4057223"/>
            <a:ext cx="435364" cy="509293"/>
            <a:chOff x="2263662" y="2154444"/>
            <a:chExt cx="435364" cy="509293"/>
          </a:xfrm>
          <a:solidFill>
            <a:schemeClr val="accent2">
              <a:lumMod val="60000"/>
              <a:lumOff val="40000"/>
            </a:schemeClr>
          </a:solidFill>
        </p:grpSpPr>
        <p:sp>
          <p:nvSpPr>
            <p:cNvPr id="6" name="Right Arrow 5">
              <a:extLst>
                <a:ext uri="{FF2B5EF4-FFF2-40B4-BE49-F238E27FC236}">
                  <a16:creationId xmlns:a16="http://schemas.microsoft.com/office/drawing/2014/main" id="{2557F6C9-1DE1-4CBF-F533-3B2C13DB5B64}"/>
                </a:ext>
              </a:extLst>
            </p:cNvPr>
            <p:cNvSpPr/>
            <p:nvPr/>
          </p:nvSpPr>
          <p:spPr>
            <a:xfrm>
              <a:off x="2263662" y="2154444"/>
              <a:ext cx="435364" cy="509293"/>
            </a:xfrm>
            <a:prstGeom prst="rightArrow">
              <a:avLst>
                <a:gd name="adj1" fmla="val 60000"/>
                <a:gd name="adj2" fmla="val 50000"/>
              </a:avLst>
            </a:prstGeom>
            <a:grpFill/>
          </p:spPr>
          <p:style>
            <a:lnRef idx="0">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a:lstStyle/>
            <a:p>
              <a:endParaRPr lang="en-US"/>
            </a:p>
          </p:txBody>
        </p:sp>
        <p:sp>
          <p:nvSpPr>
            <p:cNvPr id="7" name="Right Arrow 4">
              <a:extLst>
                <a:ext uri="{FF2B5EF4-FFF2-40B4-BE49-F238E27FC236}">
                  <a16:creationId xmlns:a16="http://schemas.microsoft.com/office/drawing/2014/main" id="{7AB1A01E-523D-7D42-70AB-F486C46F39EF}"/>
                </a:ext>
              </a:extLst>
            </p:cNvPr>
            <p:cNvSpPr txBox="1"/>
            <p:nvPr/>
          </p:nvSpPr>
          <p:spPr>
            <a:xfrm>
              <a:off x="2263662" y="2256303"/>
              <a:ext cx="304755" cy="305575"/>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p:txBody>
        </p:sp>
      </p:grpSp>
      <p:grpSp>
        <p:nvGrpSpPr>
          <p:cNvPr id="8" name="Group 7">
            <a:extLst>
              <a:ext uri="{FF2B5EF4-FFF2-40B4-BE49-F238E27FC236}">
                <a16:creationId xmlns:a16="http://schemas.microsoft.com/office/drawing/2014/main" id="{C3A1C397-A74F-4228-40BB-F811F3476ABD}"/>
              </a:ext>
            </a:extLst>
          </p:cNvPr>
          <p:cNvGrpSpPr/>
          <p:nvPr/>
        </p:nvGrpSpPr>
        <p:grpSpPr>
          <a:xfrm>
            <a:off x="778932" y="4789793"/>
            <a:ext cx="4907166" cy="1572694"/>
            <a:chOff x="4696" y="1224232"/>
            <a:chExt cx="2053604" cy="2380062"/>
          </a:xfrm>
        </p:grpSpPr>
        <p:sp>
          <p:nvSpPr>
            <p:cNvPr id="9" name="Rounded Rectangle 8">
              <a:extLst>
                <a:ext uri="{FF2B5EF4-FFF2-40B4-BE49-F238E27FC236}">
                  <a16:creationId xmlns:a16="http://schemas.microsoft.com/office/drawing/2014/main" id="{F722A444-4AFE-4BD3-4F29-A64DF4787E2C}"/>
                </a:ext>
              </a:extLst>
            </p:cNvPr>
            <p:cNvSpPr/>
            <p:nvPr/>
          </p:nvSpPr>
          <p:spPr>
            <a:xfrm>
              <a:off x="4696" y="1224232"/>
              <a:ext cx="2053604" cy="2369717"/>
            </a:xfrm>
            <a:prstGeom prst="roundRect">
              <a:avLst>
                <a:gd name="adj" fmla="val 10000"/>
              </a:avLst>
            </a:prstGeom>
            <a:solidFill>
              <a:schemeClr val="accent2">
                <a:lumMod val="60000"/>
                <a:lumOff val="40000"/>
              </a:schemeClr>
            </a:solid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a:lstStyle/>
            <a:p>
              <a:endParaRPr lang="en-US"/>
            </a:p>
          </p:txBody>
        </p:sp>
        <p:sp>
          <p:nvSpPr>
            <p:cNvPr id="10" name="Rounded Rectangle 4">
              <a:extLst>
                <a:ext uri="{FF2B5EF4-FFF2-40B4-BE49-F238E27FC236}">
                  <a16:creationId xmlns:a16="http://schemas.microsoft.com/office/drawing/2014/main" id="{2D15454C-9AC9-D556-CA2D-50362E0D8750}"/>
                </a:ext>
              </a:extLst>
            </p:cNvPr>
            <p:cNvSpPr txBox="1"/>
            <p:nvPr/>
          </p:nvSpPr>
          <p:spPr>
            <a:xfrm>
              <a:off x="32254" y="1354873"/>
              <a:ext cx="1933308" cy="2249421"/>
            </a:xfrm>
            <a:prstGeom prst="rect">
              <a:avLst/>
            </a:prstGeom>
            <a:solidFill>
              <a:schemeClr val="accent2">
                <a:lumMod val="60000"/>
                <a:lumOff val="40000"/>
              </a:schemeClr>
            </a:solidFill>
          </p:spPr>
          <p:style>
            <a:lnRef idx="0">
              <a:scrgbClr r="0" g="0" b="0"/>
            </a:lnRef>
            <a:fillRef idx="0">
              <a:scrgbClr r="0" g="0" b="0"/>
            </a:fillRef>
            <a:effectRef idx="0">
              <a:scrgbClr r="0" g="0" b="0"/>
            </a:effectRef>
            <a:fontRef idx="minor">
              <a:schemeClr val="lt1"/>
            </a:fontRef>
          </p:style>
          <p:txBody>
            <a:bodyPr spcFirstLastPara="0" vert="horz" wrap="square" lIns="53340" tIns="53340" rIns="53340" bIns="53340" numCol="1" spcCol="1270" anchor="ctr" anchorCtr="0">
              <a:noAutofit/>
            </a:bodyPr>
            <a:lstStyle/>
            <a:p>
              <a:r>
                <a:rPr lang="en-US" sz="1050" dirty="0">
                  <a:latin typeface="Montserrat" pitchFamily="2" charset="77"/>
                </a:rPr>
                <a:t>The Sounding Board will consist of:  </a:t>
              </a:r>
              <a:endParaRPr lang="en-AU" sz="1050" dirty="0">
                <a:latin typeface="Montserrat" pitchFamily="2" charset="77"/>
              </a:endParaRPr>
            </a:p>
            <a:p>
              <a:r>
                <a:rPr lang="en-US" sz="1050" dirty="0">
                  <a:latin typeface="Montserrat" pitchFamily="2" charset="77"/>
                </a:rPr>
                <a:t> </a:t>
              </a:r>
              <a:endParaRPr lang="en-AU" sz="1050" dirty="0">
                <a:latin typeface="Montserrat" pitchFamily="2" charset="77"/>
              </a:endParaRPr>
            </a:p>
            <a:p>
              <a:pPr marL="171450" lvl="0" indent="-171450">
                <a:buFont typeface="Arial" panose="020B0604020202020204" pitchFamily="34" charset="0"/>
                <a:buChar char="•"/>
              </a:pPr>
              <a:r>
                <a:rPr lang="en-US" sz="1050" dirty="0">
                  <a:latin typeface="Montserrat" pitchFamily="2" charset="77"/>
                </a:rPr>
                <a:t>PRMS Tech Team</a:t>
              </a:r>
              <a:endParaRPr lang="en-AU" sz="1050" dirty="0">
                <a:latin typeface="Montserrat" pitchFamily="2" charset="77"/>
              </a:endParaRPr>
            </a:p>
            <a:p>
              <a:pPr marL="171450" lvl="0" indent="-171450">
                <a:buFont typeface="Arial" panose="020B0604020202020204" pitchFamily="34" charset="0"/>
                <a:buChar char="•"/>
              </a:pPr>
              <a:r>
                <a:rPr lang="en-US" sz="1050" dirty="0">
                  <a:latin typeface="Montserrat" pitchFamily="2" charset="77"/>
                </a:rPr>
                <a:t>PCU Team</a:t>
              </a:r>
              <a:endParaRPr lang="en-AU" sz="1050" dirty="0">
                <a:latin typeface="Montserrat" pitchFamily="2" charset="77"/>
              </a:endParaRPr>
            </a:p>
            <a:p>
              <a:pPr marL="171450" lvl="0" indent="-171450">
                <a:buFont typeface="Arial" panose="020B0604020202020204" pitchFamily="34" charset="0"/>
                <a:buChar char="•"/>
              </a:pPr>
              <a:r>
                <a:rPr lang="en-US" sz="1050" dirty="0">
                  <a:latin typeface="Montserrat" pitchFamily="2" charset="77"/>
                </a:rPr>
                <a:t>PPU Team </a:t>
              </a:r>
              <a:endParaRPr lang="en-AU" sz="1050" dirty="0">
                <a:latin typeface="Montserrat" pitchFamily="2" charset="77"/>
              </a:endParaRPr>
            </a:p>
            <a:p>
              <a:pPr marL="171450" lvl="0" indent="-171450">
                <a:buFont typeface="Arial" panose="020B0604020202020204" pitchFamily="34" charset="0"/>
                <a:buChar char="•"/>
              </a:pPr>
              <a:r>
                <a:rPr lang="en-US" sz="1050" dirty="0">
                  <a:latin typeface="Montserrat" pitchFamily="2" charset="77"/>
                </a:rPr>
                <a:t>Specific categories within PMUs</a:t>
              </a:r>
              <a:endParaRPr lang="en-AU" sz="1050" dirty="0">
                <a:latin typeface="Montserrat" pitchFamily="2" charset="77"/>
              </a:endParaRPr>
            </a:p>
          </p:txBody>
        </p:sp>
      </p:grpSp>
      <p:sp>
        <p:nvSpPr>
          <p:cNvPr id="11" name="Rounded Rectangle 10">
            <a:extLst>
              <a:ext uri="{FF2B5EF4-FFF2-40B4-BE49-F238E27FC236}">
                <a16:creationId xmlns:a16="http://schemas.microsoft.com/office/drawing/2014/main" id="{AF1CBA5B-C32A-2E1C-5CC5-0DBC4760BEC3}"/>
              </a:ext>
            </a:extLst>
          </p:cNvPr>
          <p:cNvSpPr/>
          <p:nvPr/>
        </p:nvSpPr>
        <p:spPr>
          <a:xfrm>
            <a:off x="315108" y="633750"/>
            <a:ext cx="1059349" cy="463762"/>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ysClr val="windowText" lastClr="000000"/>
                </a:solidFill>
                <a:latin typeface="Montserrat" pitchFamily="2" charset="77"/>
              </a:rPr>
              <a:t>HOW</a:t>
            </a:r>
            <a:endParaRPr lang="en-US" sz="2000">
              <a:solidFill>
                <a:schemeClr val="tx1"/>
              </a:solidFill>
              <a:latin typeface="Montserrat" pitchFamily="2" charset="77"/>
            </a:endParaRPr>
          </a:p>
        </p:txBody>
      </p:sp>
    </p:spTree>
    <p:extLst>
      <p:ext uri="{BB962C8B-B14F-4D97-AF65-F5344CB8AC3E}">
        <p14:creationId xmlns:p14="http://schemas.microsoft.com/office/powerpoint/2010/main" val="27130662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4A012-6320-024B-03B9-2ACEF73332AC}"/>
              </a:ext>
            </a:extLst>
          </p:cNvPr>
          <p:cNvSpPr>
            <a:spLocks noGrp="1"/>
          </p:cNvSpPr>
          <p:nvPr>
            <p:ph type="title"/>
          </p:nvPr>
        </p:nvSpPr>
        <p:spPr>
          <a:xfrm>
            <a:off x="609316" y="152350"/>
            <a:ext cx="9039655" cy="776459"/>
          </a:xfrm>
        </p:spPr>
        <p:txBody>
          <a:bodyPr/>
          <a:lstStyle/>
          <a:p>
            <a:r>
              <a:rPr lang="en-US"/>
              <a:t>Upcoming activities</a:t>
            </a:r>
          </a:p>
        </p:txBody>
      </p:sp>
      <p:sp>
        <p:nvSpPr>
          <p:cNvPr id="7" name="Rounded Rectangle 6">
            <a:extLst>
              <a:ext uri="{FF2B5EF4-FFF2-40B4-BE49-F238E27FC236}">
                <a16:creationId xmlns:a16="http://schemas.microsoft.com/office/drawing/2014/main" id="{A4D8F85B-080C-9723-5B31-50E968550F2A}"/>
              </a:ext>
            </a:extLst>
          </p:cNvPr>
          <p:cNvSpPr/>
          <p:nvPr/>
        </p:nvSpPr>
        <p:spPr>
          <a:xfrm>
            <a:off x="609316" y="1000959"/>
            <a:ext cx="1839595" cy="463762"/>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ysClr val="windowText" lastClr="000000"/>
                </a:solidFill>
                <a:latin typeface="Montserrat" pitchFamily="2" charset="77"/>
              </a:rPr>
              <a:t>WHAT NEXT</a:t>
            </a:r>
            <a:endParaRPr lang="en-US" sz="2000">
              <a:solidFill>
                <a:schemeClr val="tx1"/>
              </a:solidFill>
              <a:latin typeface="Montserrat" pitchFamily="2" charset="77"/>
            </a:endParaRPr>
          </a:p>
        </p:txBody>
      </p:sp>
      <p:sp>
        <p:nvSpPr>
          <p:cNvPr id="3" name="Title 1">
            <a:extLst>
              <a:ext uri="{FF2B5EF4-FFF2-40B4-BE49-F238E27FC236}">
                <a16:creationId xmlns:a16="http://schemas.microsoft.com/office/drawing/2014/main" id="{55100E7C-2136-4B9F-6714-310528CC2A4C}"/>
              </a:ext>
            </a:extLst>
          </p:cNvPr>
          <p:cNvSpPr txBox="1">
            <a:spLocks/>
          </p:cNvSpPr>
          <p:nvPr/>
        </p:nvSpPr>
        <p:spPr>
          <a:xfrm>
            <a:off x="733141" y="1624256"/>
            <a:ext cx="10963559" cy="3609487"/>
          </a:xfrm>
          <a:prstGeom prst="rect">
            <a:avLst/>
          </a:prstGeom>
          <a:noFill/>
          <a:ln>
            <a:noFill/>
          </a:ln>
        </p:spPr>
        <p:txBody>
          <a:bodyPr spcFirstLastPara="1" wrap="square" lIns="91425" tIns="45700" rIns="91425" bIns="45700" anchor="b" anchorCtr="0">
            <a:normAutofit fontScale="32500" lnSpcReduction="2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Montserrat ExtraBold"/>
              <a:buNone/>
              <a:defRPr sz="3200" b="1" i="0" u="none" strike="noStrike" cap="none">
                <a:solidFill>
                  <a:schemeClr val="dk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571500" indent="-571500">
              <a:lnSpc>
                <a:spcPct val="200000"/>
              </a:lnSpc>
              <a:buFont typeface="Arial" panose="020B0604020202020204" pitchFamily="34" charset="0"/>
              <a:buChar char="•"/>
            </a:pPr>
            <a:r>
              <a:rPr lang="en-US" sz="5500" b="0" dirty="0">
                <a:solidFill>
                  <a:schemeClr val="tx1"/>
                </a:solidFill>
                <a:latin typeface="Montserrat" panose="00000500000000000000" pitchFamily="2" charset="0"/>
              </a:rPr>
              <a:t>Biweekly technical reporting updates – first email out on 31 July.</a:t>
            </a:r>
          </a:p>
          <a:p>
            <a:pPr marL="571500" indent="-571500">
              <a:lnSpc>
                <a:spcPct val="200000"/>
              </a:lnSpc>
              <a:buFont typeface="Arial" panose="020B0604020202020204" pitchFamily="34" charset="0"/>
              <a:buChar char="•"/>
            </a:pPr>
            <a:r>
              <a:rPr lang="en-US" sz="5500" b="0" dirty="0">
                <a:solidFill>
                  <a:schemeClr val="tx1"/>
                </a:solidFill>
                <a:latin typeface="Montserrat" panose="00000500000000000000" pitchFamily="2" charset="0"/>
              </a:rPr>
              <a:t>Targeted engagement calls for PRMS testing.</a:t>
            </a:r>
          </a:p>
          <a:p>
            <a:pPr marL="571500" indent="-571500">
              <a:lnSpc>
                <a:spcPct val="200000"/>
              </a:lnSpc>
              <a:buFont typeface="Arial" panose="020B0604020202020204" pitchFamily="34" charset="0"/>
              <a:buChar char="•"/>
            </a:pPr>
            <a:r>
              <a:rPr lang="en-US" sz="5500" b="0" dirty="0">
                <a:solidFill>
                  <a:schemeClr val="tx1"/>
                </a:solidFill>
                <a:latin typeface="Montserrat" panose="00000500000000000000" pitchFamily="2" charset="0"/>
              </a:rPr>
              <a:t>Info sessions on specific topics (e.g. QA, innovations reporting, PRMS, 2025 annual technical report, etc.).</a:t>
            </a:r>
          </a:p>
          <a:p>
            <a:pPr marL="571500" indent="-571500">
              <a:lnSpc>
                <a:spcPct val="200000"/>
              </a:lnSpc>
              <a:buFont typeface="Arial" panose="020B0604020202020204" pitchFamily="34" charset="0"/>
              <a:buChar char="•"/>
            </a:pPr>
            <a:r>
              <a:rPr lang="en-US" sz="5500" b="0" dirty="0">
                <a:solidFill>
                  <a:schemeClr val="tx1"/>
                </a:solidFill>
                <a:latin typeface="Montserrat" panose="00000500000000000000" pitchFamily="2" charset="0"/>
              </a:rPr>
              <a:t>Engagement on W3/bilateral – Jules Colomer is leading on this together with the Alignment working group</a:t>
            </a:r>
            <a:r>
              <a:rPr lang="en-US" sz="4200" b="0" dirty="0">
                <a:solidFill>
                  <a:schemeClr val="tx1"/>
                </a:solidFill>
                <a:latin typeface="Montserrat" panose="00000500000000000000" pitchFamily="2" charset="0"/>
              </a:rPr>
              <a:t>.</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38233035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30B0C-448F-9776-EDFB-15775D0C4EA7}"/>
              </a:ext>
            </a:extLst>
          </p:cNvPr>
          <p:cNvSpPr>
            <a:spLocks noGrp="1"/>
          </p:cNvSpPr>
          <p:nvPr>
            <p:ph type="title"/>
          </p:nvPr>
        </p:nvSpPr>
        <p:spPr/>
        <p:txBody>
          <a:bodyPr/>
          <a:lstStyle/>
          <a:p>
            <a:r>
              <a:rPr lang="en-US" dirty="0"/>
              <a:t>TOC dashboard</a:t>
            </a:r>
          </a:p>
        </p:txBody>
      </p:sp>
      <p:sp>
        <p:nvSpPr>
          <p:cNvPr id="3" name="Text Placeholder 2">
            <a:extLst>
              <a:ext uri="{FF2B5EF4-FFF2-40B4-BE49-F238E27FC236}">
                <a16:creationId xmlns:a16="http://schemas.microsoft.com/office/drawing/2014/main" id="{21AAD972-4CEE-AA41-F1D5-2969BF197F72}"/>
              </a:ext>
            </a:extLst>
          </p:cNvPr>
          <p:cNvSpPr>
            <a:spLocks noGrp="1"/>
          </p:cNvSpPr>
          <p:nvPr>
            <p:ph type="body" idx="1"/>
          </p:nvPr>
        </p:nvSpPr>
        <p:spPr>
          <a:xfrm>
            <a:off x="724928" y="1358781"/>
            <a:ext cx="11467072" cy="4818183"/>
          </a:xfrm>
        </p:spPr>
        <p:txBody>
          <a:bodyPr/>
          <a:lstStyle/>
          <a:p>
            <a:r>
              <a:rPr lang="en-US" dirty="0">
                <a:hlinkClick r:id="rId2"/>
              </a:rPr>
              <a:t>Result Framework - </a:t>
            </a:r>
            <a:r>
              <a:rPr lang="en-US" dirty="0" err="1">
                <a:hlinkClick r:id="rId2"/>
              </a:rPr>
              <a:t>ToC</a:t>
            </a:r>
            <a:r>
              <a:rPr lang="en-US" dirty="0">
                <a:hlinkClick r:id="rId2"/>
              </a:rPr>
              <a:t> Dashboard - Power BI</a:t>
            </a:r>
            <a:endParaRPr lang="en-US" dirty="0"/>
          </a:p>
          <a:p>
            <a:endParaRPr lang="en-US" dirty="0"/>
          </a:p>
          <a:p>
            <a:r>
              <a:rPr lang="en-US" dirty="0"/>
              <a:t>Review and flag errors by email to </a:t>
            </a:r>
            <a:r>
              <a:rPr lang="en-US" dirty="0">
                <a:hlinkClick r:id="rId3"/>
              </a:rPr>
              <a:t>performanceandresults@cgiar.org</a:t>
            </a:r>
            <a:r>
              <a:rPr lang="en-US" dirty="0"/>
              <a:t> </a:t>
            </a:r>
          </a:p>
        </p:txBody>
      </p:sp>
    </p:spTree>
    <p:extLst>
      <p:ext uri="{BB962C8B-B14F-4D97-AF65-F5344CB8AC3E}">
        <p14:creationId xmlns:p14="http://schemas.microsoft.com/office/powerpoint/2010/main" val="41952411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4"/>
          <p:cNvSpPr txBox="1">
            <a:spLocks noGrp="1"/>
          </p:cNvSpPr>
          <p:nvPr>
            <p:ph type="title"/>
          </p:nvPr>
        </p:nvSpPr>
        <p:spPr>
          <a:xfrm>
            <a:off x="4795967" y="179725"/>
            <a:ext cx="6729283" cy="1666393"/>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rgbClr val="FFCB29"/>
              </a:buClr>
              <a:buSzPts val="8000"/>
              <a:buFont typeface="Arial"/>
              <a:buNone/>
            </a:pPr>
            <a:r>
              <a:rPr lang="en-US" sz="4500">
                <a:solidFill>
                  <a:srgbClr val="FFCB29"/>
                </a:solidFill>
                <a:latin typeface="Montserrat" pitchFamily="2" charset="77"/>
                <a:ea typeface="Arial"/>
                <a:cs typeface="Arial"/>
                <a:sym typeface="Arial"/>
              </a:rPr>
              <a:t>Thank you!</a:t>
            </a:r>
            <a:endParaRPr sz="4500">
              <a:latin typeface="Montserrat" pitchFamily="2" charset="77"/>
            </a:endParaRPr>
          </a:p>
        </p:txBody>
      </p:sp>
      <p:sp>
        <p:nvSpPr>
          <p:cNvPr id="2" name="Google Shape;228;p24">
            <a:extLst>
              <a:ext uri="{FF2B5EF4-FFF2-40B4-BE49-F238E27FC236}">
                <a16:creationId xmlns:a16="http://schemas.microsoft.com/office/drawing/2014/main" id="{FEE40830-DE65-ED3A-0003-93116E56B76B}"/>
              </a:ext>
            </a:extLst>
          </p:cNvPr>
          <p:cNvSpPr txBox="1">
            <a:spLocks/>
          </p:cNvSpPr>
          <p:nvPr/>
        </p:nvSpPr>
        <p:spPr>
          <a:xfrm>
            <a:off x="5853242" y="2247901"/>
            <a:ext cx="6729283" cy="3751118"/>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rgbClr val="7F7F7F"/>
              </a:buClr>
              <a:buSzPts val="3600"/>
              <a:buFont typeface="Montserrat ExtraBold"/>
              <a:buNone/>
              <a:defRPr sz="3600" b="0" i="0" u="none" strike="noStrike" cap="none">
                <a:solidFill>
                  <a:srgbClr val="7F7F7F"/>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buClr>
                <a:srgbClr val="FFCB29"/>
              </a:buClr>
              <a:buSzPts val="8000"/>
              <a:buFont typeface="Arial"/>
              <a:buNone/>
            </a:pPr>
            <a:r>
              <a:rPr lang="en-US" sz="2800" b="1" dirty="0">
                <a:latin typeface="Montserrat" pitchFamily="2" charset="77"/>
              </a:rPr>
              <a:t>Useful resources</a:t>
            </a:r>
          </a:p>
          <a:p>
            <a:pPr algn="l">
              <a:lnSpc>
                <a:spcPct val="200000"/>
              </a:lnSpc>
              <a:buClr>
                <a:srgbClr val="FFCB29"/>
              </a:buClr>
              <a:buSzPts val="8000"/>
              <a:buFont typeface="Arial"/>
              <a:buNone/>
            </a:pPr>
            <a:r>
              <a:rPr lang="en-US" sz="1600" dirty="0">
                <a:latin typeface="Montserrat" pitchFamily="2" charset="77"/>
                <a:hlinkClick r:id="rId3"/>
              </a:rPr>
              <a:t>Performance and Results hub</a:t>
            </a:r>
            <a:endParaRPr lang="en-US" sz="1600" dirty="0">
              <a:latin typeface="Montserrat" pitchFamily="2" charset="77"/>
            </a:endParaRPr>
          </a:p>
          <a:p>
            <a:pPr algn="l">
              <a:lnSpc>
                <a:spcPct val="200000"/>
              </a:lnSpc>
              <a:buClr>
                <a:srgbClr val="FFCB29"/>
              </a:buClr>
              <a:buSzPts val="8000"/>
              <a:buFont typeface="Arial"/>
              <a:buNone/>
            </a:pPr>
            <a:r>
              <a:rPr lang="en-US" sz="1600" dirty="0">
                <a:latin typeface="Montserrat" pitchFamily="2" charset="77"/>
                <a:hlinkClick r:id="rId4"/>
              </a:rPr>
              <a:t>Technical Reporting Arrangement 2025-30</a:t>
            </a:r>
            <a:endParaRPr lang="en-US" sz="1600" dirty="0">
              <a:latin typeface="Montserrat" pitchFamily="2" charset="77"/>
            </a:endParaRPr>
          </a:p>
          <a:p>
            <a:pPr algn="l">
              <a:lnSpc>
                <a:spcPct val="200000"/>
              </a:lnSpc>
              <a:buClr>
                <a:srgbClr val="FFCB29"/>
              </a:buClr>
              <a:buSzPts val="8000"/>
              <a:buFont typeface="Arial"/>
              <a:buNone/>
            </a:pPr>
            <a:r>
              <a:rPr lang="en-US" sz="1600" dirty="0">
                <a:latin typeface="Montserrat" pitchFamily="2" charset="77"/>
                <a:hlinkClick r:id="rId5"/>
              </a:rPr>
              <a:t>Results Dashboard</a:t>
            </a:r>
            <a:endParaRPr lang="en-US" sz="1600" dirty="0">
              <a:latin typeface="Montserrat" pitchFamily="2" charset="77"/>
            </a:endParaRPr>
          </a:p>
          <a:p>
            <a:pPr algn="l">
              <a:lnSpc>
                <a:spcPct val="200000"/>
              </a:lnSpc>
              <a:buClr>
                <a:srgbClr val="FFCB29"/>
              </a:buClr>
              <a:buSzPts val="8000"/>
              <a:buFont typeface="Arial"/>
              <a:buNone/>
            </a:pPr>
            <a:r>
              <a:rPr lang="en-US" sz="1600" dirty="0">
                <a:latin typeface="Montserrat" pitchFamily="2" charset="77"/>
                <a:hlinkClick r:id="rId6"/>
              </a:rPr>
              <a:t>2024 Technical Reports</a:t>
            </a:r>
            <a:endParaRPr lang="en-US" sz="1600" dirty="0">
              <a:latin typeface="Montserrat" pitchFamily="2" charset="77"/>
            </a:endParaRPr>
          </a:p>
          <a:p>
            <a:pPr>
              <a:lnSpc>
                <a:spcPct val="200000"/>
              </a:lnSpc>
              <a:buClr>
                <a:srgbClr val="FFCB29"/>
              </a:buClr>
              <a:buSzPts val="8000"/>
              <a:buFont typeface="Arial"/>
              <a:buNone/>
            </a:pPr>
            <a:endParaRPr lang="en-US" sz="1600" dirty="0">
              <a:latin typeface="Montserrat" pitchFamily="2" charset="77"/>
            </a:endParaRPr>
          </a:p>
          <a:p>
            <a:pPr>
              <a:buClr>
                <a:srgbClr val="FFCB29"/>
              </a:buClr>
              <a:buSzPts val="8000"/>
              <a:buFont typeface="Arial"/>
              <a:buNone/>
            </a:pPr>
            <a:endParaRPr lang="en-US" sz="1600" dirty="0">
              <a:latin typeface="Montserrat" pitchFamily="2" charset="77"/>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2"/>
          <p:cNvSpPr txBox="1">
            <a:spLocks noGrp="1"/>
          </p:cNvSpPr>
          <p:nvPr>
            <p:ph type="title"/>
          </p:nvPr>
        </p:nvSpPr>
        <p:spPr>
          <a:xfrm>
            <a:off x="734454" y="258297"/>
            <a:ext cx="9039655" cy="776459"/>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3200"/>
              <a:buFont typeface="Montserrat ExtraBold"/>
              <a:buNone/>
            </a:pPr>
            <a:r>
              <a:rPr lang="en-US" dirty="0">
                <a:latin typeface="Montserrat ExtraBold"/>
                <a:ea typeface="Montserrat ExtraBold"/>
                <a:cs typeface="Montserrat ExtraBold"/>
                <a:sym typeface="Montserrat ExtraBold"/>
              </a:rPr>
              <a:t>Agenda </a:t>
            </a:r>
            <a:endParaRPr dirty="0"/>
          </a:p>
        </p:txBody>
      </p:sp>
      <p:sp>
        <p:nvSpPr>
          <p:cNvPr id="3" name="Text Placeholder 2">
            <a:extLst>
              <a:ext uri="{FF2B5EF4-FFF2-40B4-BE49-F238E27FC236}">
                <a16:creationId xmlns:a16="http://schemas.microsoft.com/office/drawing/2014/main" id="{690D82AE-6AA2-8C68-E87B-E1F5AB9E8377}"/>
              </a:ext>
            </a:extLst>
          </p:cNvPr>
          <p:cNvSpPr>
            <a:spLocks noGrp="1"/>
          </p:cNvSpPr>
          <p:nvPr>
            <p:ph type="body" idx="1"/>
          </p:nvPr>
        </p:nvSpPr>
        <p:spPr>
          <a:xfrm>
            <a:off x="1176873" y="1314450"/>
            <a:ext cx="10688139" cy="5125273"/>
          </a:xfrm>
        </p:spPr>
        <p:txBody>
          <a:bodyPr>
            <a:normAutofit fontScale="92500" lnSpcReduction="10000"/>
          </a:bodyPr>
          <a:lstStyle/>
          <a:p>
            <a:pPr marL="342900" lvl="0" indent="-342900">
              <a:spcBef>
                <a:spcPts val="0"/>
              </a:spcBef>
              <a:buFont typeface="Arial" panose="020B0604020202020204" pitchFamily="34" charset="0"/>
              <a:buChar char="•"/>
            </a:pPr>
            <a:r>
              <a:rPr lang="en-US" dirty="0">
                <a:solidFill>
                  <a:schemeClr val="tx1"/>
                </a:solidFill>
                <a:latin typeface="Montserrat" pitchFamily="2" charset="77"/>
                <a:ea typeface="Arial"/>
                <a:cs typeface="Arial"/>
                <a:sym typeface="Arial"/>
              </a:rPr>
              <a:t>Technical Reporting Arrangement 2025-30</a:t>
            </a:r>
          </a:p>
          <a:p>
            <a:pPr marL="0" lvl="0" indent="0">
              <a:spcBef>
                <a:spcPts val="0"/>
              </a:spcBef>
            </a:pPr>
            <a:endParaRPr lang="en-US" dirty="0">
              <a:solidFill>
                <a:schemeClr val="tx1"/>
              </a:solidFill>
              <a:latin typeface="Montserrat" pitchFamily="2" charset="77"/>
              <a:ea typeface="Arial"/>
              <a:cs typeface="Arial"/>
              <a:sym typeface="Arial"/>
            </a:endParaRPr>
          </a:p>
          <a:p>
            <a:pPr marL="342900" lvl="0" indent="-342900">
              <a:spcBef>
                <a:spcPts val="0"/>
              </a:spcBef>
              <a:buFont typeface="Arial" panose="020B0604020202020204" pitchFamily="34" charset="0"/>
              <a:buChar char="•"/>
            </a:pPr>
            <a:r>
              <a:rPr lang="en-US" dirty="0">
                <a:solidFill>
                  <a:schemeClr val="tx1"/>
                </a:solidFill>
                <a:latin typeface="Montserrat" pitchFamily="2" charset="77"/>
                <a:ea typeface="Arial"/>
                <a:cs typeface="Arial"/>
                <a:sym typeface="Arial"/>
              </a:rPr>
              <a:t>Technical reporting priorities for 2025</a:t>
            </a:r>
          </a:p>
          <a:p>
            <a:pPr marL="342900" lvl="0" indent="-342900">
              <a:spcBef>
                <a:spcPts val="0"/>
              </a:spcBef>
              <a:buFont typeface="Arial" panose="020B0604020202020204" pitchFamily="34" charset="0"/>
              <a:buChar char="•"/>
            </a:pPr>
            <a:endParaRPr lang="en-US" dirty="0">
              <a:solidFill>
                <a:schemeClr val="tx1"/>
              </a:solidFill>
              <a:latin typeface="Montserrat" pitchFamily="2" charset="77"/>
              <a:ea typeface="Arial"/>
              <a:cs typeface="Arial"/>
              <a:sym typeface="Arial"/>
            </a:endParaRPr>
          </a:p>
          <a:p>
            <a:pPr lvl="1" indent="-457200">
              <a:spcBef>
                <a:spcPts val="0"/>
              </a:spcBef>
              <a:buClr>
                <a:srgbClr val="7F7F7F"/>
              </a:buClr>
              <a:buSzPts val="2400"/>
              <a:buFont typeface="+mj-lt"/>
              <a:buAutoNum type="arabicPeriod"/>
            </a:pPr>
            <a:r>
              <a:rPr lang="en-US" dirty="0">
                <a:solidFill>
                  <a:schemeClr val="tx1"/>
                </a:solidFill>
                <a:latin typeface="Montserrat" pitchFamily="2" charset="77"/>
                <a:ea typeface="Arial"/>
                <a:cs typeface="Arial"/>
                <a:sym typeface="Arial"/>
              </a:rPr>
              <a:t>What</a:t>
            </a:r>
          </a:p>
          <a:p>
            <a:pPr lvl="2" indent="-457200">
              <a:spcBef>
                <a:spcPts val="0"/>
              </a:spcBef>
              <a:buClr>
                <a:srgbClr val="7F7F7F"/>
              </a:buClr>
              <a:buSzPts val="2400"/>
              <a:buFont typeface="Arial" panose="020B0604020202020204" pitchFamily="34" charset="0"/>
              <a:buChar char="•"/>
            </a:pPr>
            <a:r>
              <a:rPr lang="en-US" dirty="0">
                <a:solidFill>
                  <a:schemeClr val="tx1"/>
                </a:solidFill>
                <a:latin typeface="Montserrat" pitchFamily="2" charset="77"/>
                <a:ea typeface="Arial"/>
                <a:cs typeface="Arial"/>
                <a:sym typeface="Arial"/>
              </a:rPr>
              <a:t>Annual Technical Reports</a:t>
            </a:r>
          </a:p>
          <a:p>
            <a:pPr lvl="2" indent="-457200">
              <a:spcBef>
                <a:spcPts val="0"/>
              </a:spcBef>
              <a:buClr>
                <a:srgbClr val="7F7F7F"/>
              </a:buClr>
              <a:buSzPts val="2400"/>
              <a:buFont typeface="Arial" panose="020B0604020202020204" pitchFamily="34" charset="0"/>
              <a:buChar char="•"/>
            </a:pPr>
            <a:r>
              <a:rPr lang="en-US" dirty="0">
                <a:solidFill>
                  <a:schemeClr val="tx1"/>
                </a:solidFill>
                <a:latin typeface="Montserrat" pitchFamily="2" charset="77"/>
                <a:ea typeface="Arial"/>
                <a:cs typeface="Arial"/>
                <a:sym typeface="Arial"/>
              </a:rPr>
              <a:t>Performance and Reporting Management System (PRMS)</a:t>
            </a:r>
          </a:p>
          <a:p>
            <a:pPr lvl="2" indent="-457200">
              <a:spcBef>
                <a:spcPts val="0"/>
              </a:spcBef>
              <a:buClr>
                <a:srgbClr val="7F7F7F"/>
              </a:buClr>
              <a:buSzPts val="2400"/>
              <a:buFont typeface="Arial" panose="020B0604020202020204" pitchFamily="34" charset="0"/>
              <a:buChar char="•"/>
            </a:pPr>
            <a:r>
              <a:rPr lang="en-US" dirty="0">
                <a:solidFill>
                  <a:schemeClr val="tx1"/>
                </a:solidFill>
                <a:latin typeface="Montserrat" pitchFamily="2" charset="77"/>
                <a:ea typeface="Arial"/>
                <a:cs typeface="Arial"/>
                <a:sym typeface="Arial"/>
              </a:rPr>
              <a:t>Quality Assurance</a:t>
            </a:r>
          </a:p>
          <a:p>
            <a:pPr lvl="2" indent="-457200">
              <a:spcBef>
                <a:spcPts val="0"/>
              </a:spcBef>
              <a:buClr>
                <a:srgbClr val="7F7F7F"/>
              </a:buClr>
              <a:buSzPts val="2400"/>
              <a:buFont typeface="+mj-lt"/>
              <a:buAutoNum type="arabicPeriod"/>
            </a:pPr>
            <a:endParaRPr lang="en-US" dirty="0">
              <a:solidFill>
                <a:schemeClr val="tx1"/>
              </a:solidFill>
              <a:latin typeface="Montserrat" pitchFamily="2" charset="77"/>
              <a:ea typeface="Arial"/>
              <a:cs typeface="Arial"/>
              <a:sym typeface="Arial"/>
            </a:endParaRPr>
          </a:p>
          <a:p>
            <a:pPr lvl="1" indent="-457200">
              <a:spcBef>
                <a:spcPts val="0"/>
              </a:spcBef>
              <a:buClr>
                <a:srgbClr val="7F7F7F"/>
              </a:buClr>
              <a:buSzPts val="2400"/>
              <a:buFont typeface="+mj-lt"/>
              <a:buAutoNum type="arabicPeriod"/>
            </a:pPr>
            <a:r>
              <a:rPr lang="en-US" dirty="0">
                <a:solidFill>
                  <a:schemeClr val="tx1"/>
                </a:solidFill>
                <a:latin typeface="Montserrat" pitchFamily="2" charset="77"/>
                <a:ea typeface="Arial"/>
                <a:cs typeface="Arial"/>
                <a:sym typeface="Arial"/>
              </a:rPr>
              <a:t>When</a:t>
            </a:r>
          </a:p>
          <a:p>
            <a:pPr lvl="2" indent="-457200">
              <a:spcBef>
                <a:spcPts val="0"/>
              </a:spcBef>
              <a:buClr>
                <a:srgbClr val="7F7F7F"/>
              </a:buClr>
              <a:buSzPts val="2400"/>
              <a:buFont typeface="Arial" panose="020B0604020202020204" pitchFamily="34" charset="0"/>
              <a:buChar char="•"/>
            </a:pPr>
            <a:r>
              <a:rPr lang="en-US" dirty="0">
                <a:solidFill>
                  <a:schemeClr val="tx1"/>
                </a:solidFill>
                <a:latin typeface="Montserrat" pitchFamily="2" charset="77"/>
                <a:ea typeface="Arial"/>
                <a:cs typeface="Arial"/>
                <a:sym typeface="Arial"/>
              </a:rPr>
              <a:t>Technical Reporting timeline</a:t>
            </a:r>
          </a:p>
          <a:p>
            <a:pPr lvl="2" indent="-457200">
              <a:spcBef>
                <a:spcPts val="0"/>
              </a:spcBef>
              <a:buClr>
                <a:srgbClr val="7F7F7F"/>
              </a:buClr>
              <a:buSzPts val="2400"/>
              <a:buFont typeface="+mj-lt"/>
              <a:buAutoNum type="arabicPeriod"/>
            </a:pPr>
            <a:endParaRPr lang="en-US" dirty="0">
              <a:solidFill>
                <a:schemeClr val="tx1"/>
              </a:solidFill>
              <a:latin typeface="Montserrat" pitchFamily="2" charset="77"/>
              <a:ea typeface="Arial"/>
              <a:cs typeface="Arial"/>
              <a:sym typeface="Arial"/>
            </a:endParaRPr>
          </a:p>
          <a:p>
            <a:pPr lvl="1" indent="-457200">
              <a:spcBef>
                <a:spcPts val="0"/>
              </a:spcBef>
              <a:buClr>
                <a:srgbClr val="7F7F7F"/>
              </a:buClr>
              <a:buSzPts val="2400"/>
              <a:buFont typeface="+mj-lt"/>
              <a:buAutoNum type="arabicPeriod"/>
            </a:pPr>
            <a:r>
              <a:rPr lang="en-US" dirty="0">
                <a:solidFill>
                  <a:schemeClr val="tx1"/>
                </a:solidFill>
                <a:latin typeface="Montserrat" pitchFamily="2" charset="77"/>
                <a:ea typeface="Arial"/>
                <a:cs typeface="Arial"/>
                <a:sym typeface="Arial"/>
              </a:rPr>
              <a:t>How</a:t>
            </a:r>
          </a:p>
          <a:p>
            <a:pPr lvl="2" indent="-457200">
              <a:spcBef>
                <a:spcPts val="0"/>
              </a:spcBef>
              <a:buClr>
                <a:srgbClr val="7F7F7F"/>
              </a:buClr>
              <a:buSzPts val="2400"/>
              <a:buFont typeface="Arial" panose="020B0604020202020204" pitchFamily="34" charset="0"/>
              <a:buChar char="•"/>
            </a:pPr>
            <a:r>
              <a:rPr lang="en-US" dirty="0">
                <a:solidFill>
                  <a:schemeClr val="tx1"/>
                </a:solidFill>
                <a:latin typeface="Montserrat" pitchFamily="2" charset="77"/>
                <a:ea typeface="Arial"/>
                <a:cs typeface="Arial"/>
                <a:sym typeface="Arial"/>
              </a:rPr>
              <a:t>Resources</a:t>
            </a:r>
          </a:p>
          <a:p>
            <a:pPr lvl="2" indent="-457200">
              <a:spcBef>
                <a:spcPts val="0"/>
              </a:spcBef>
              <a:buClr>
                <a:srgbClr val="7F7F7F"/>
              </a:buClr>
              <a:buSzPts val="2400"/>
              <a:buFont typeface="Arial" panose="020B0604020202020204" pitchFamily="34" charset="0"/>
              <a:buChar char="•"/>
            </a:pPr>
            <a:r>
              <a:rPr lang="en-US" dirty="0">
                <a:solidFill>
                  <a:schemeClr val="tx1"/>
                </a:solidFill>
                <a:latin typeface="Montserrat" pitchFamily="2" charset="77"/>
                <a:ea typeface="Arial"/>
                <a:cs typeface="Arial"/>
                <a:sym typeface="Arial"/>
              </a:rPr>
              <a:t>Engagement plan</a:t>
            </a:r>
          </a:p>
          <a:p>
            <a:pPr lvl="2" indent="-457200">
              <a:spcBef>
                <a:spcPts val="0"/>
              </a:spcBef>
              <a:buClr>
                <a:srgbClr val="7F7F7F"/>
              </a:buClr>
              <a:buSzPts val="2400"/>
              <a:buFont typeface="Arial" panose="020B0604020202020204" pitchFamily="34" charset="0"/>
              <a:buChar char="•"/>
            </a:pPr>
            <a:r>
              <a:rPr lang="en-US" dirty="0">
                <a:solidFill>
                  <a:schemeClr val="tx1"/>
                </a:solidFill>
                <a:latin typeface="Montserrat" pitchFamily="2" charset="77"/>
                <a:ea typeface="Arial"/>
                <a:cs typeface="Arial"/>
                <a:sym typeface="Arial"/>
              </a:rPr>
              <a:t>Process for PRMS enhancements</a:t>
            </a:r>
          </a:p>
          <a:p>
            <a:pPr lvl="2" indent="-457200">
              <a:spcBef>
                <a:spcPts val="0"/>
              </a:spcBef>
              <a:buClr>
                <a:srgbClr val="7F7F7F"/>
              </a:buClr>
              <a:buSzPts val="2400"/>
              <a:buFont typeface="+mj-lt"/>
              <a:buAutoNum type="arabicPeriod"/>
            </a:pPr>
            <a:endParaRPr lang="en-US" dirty="0">
              <a:solidFill>
                <a:schemeClr val="tx1"/>
              </a:solidFill>
              <a:latin typeface="Montserrat" pitchFamily="2" charset="77"/>
              <a:ea typeface="Arial"/>
              <a:cs typeface="Arial"/>
              <a:sym typeface="Arial"/>
            </a:endParaRPr>
          </a:p>
          <a:p>
            <a:pPr lvl="1" indent="-457200">
              <a:spcBef>
                <a:spcPts val="0"/>
              </a:spcBef>
              <a:buClr>
                <a:srgbClr val="7F7F7F"/>
              </a:buClr>
              <a:buSzPts val="2400"/>
              <a:buFont typeface="+mj-lt"/>
              <a:buAutoNum type="arabicPeriod"/>
            </a:pPr>
            <a:r>
              <a:rPr lang="en-US" dirty="0">
                <a:solidFill>
                  <a:schemeClr val="tx1"/>
                </a:solidFill>
                <a:latin typeface="Montserrat" pitchFamily="2" charset="77"/>
                <a:ea typeface="Arial"/>
                <a:cs typeface="Arial"/>
                <a:sym typeface="Arial"/>
              </a:rPr>
              <a:t>What next</a:t>
            </a:r>
          </a:p>
          <a:p>
            <a:pPr lvl="2" indent="-457200">
              <a:spcBef>
                <a:spcPts val="0"/>
              </a:spcBef>
              <a:buClr>
                <a:srgbClr val="7F7F7F"/>
              </a:buClr>
              <a:buSzPts val="2400"/>
              <a:buFont typeface="Arial" panose="020B0604020202020204" pitchFamily="34" charset="0"/>
              <a:buChar char="•"/>
            </a:pPr>
            <a:r>
              <a:rPr lang="en-US" dirty="0">
                <a:solidFill>
                  <a:schemeClr val="tx1"/>
                </a:solidFill>
                <a:latin typeface="Montserrat" pitchFamily="2" charset="77"/>
                <a:ea typeface="Arial"/>
                <a:cs typeface="Arial"/>
                <a:sym typeface="Arial"/>
              </a:rPr>
              <a:t>Upcoming activities </a:t>
            </a: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9694A-55ED-191C-4D32-69272701B67A}"/>
              </a:ext>
            </a:extLst>
          </p:cNvPr>
          <p:cNvSpPr>
            <a:spLocks noGrp="1"/>
          </p:cNvSpPr>
          <p:nvPr>
            <p:ph type="title"/>
          </p:nvPr>
        </p:nvSpPr>
        <p:spPr>
          <a:xfrm>
            <a:off x="724929" y="334497"/>
            <a:ext cx="10171671" cy="776459"/>
          </a:xfrm>
        </p:spPr>
        <p:txBody>
          <a:bodyPr>
            <a:normAutofit fontScale="90000"/>
          </a:bodyPr>
          <a:lstStyle/>
          <a:p>
            <a:r>
              <a:rPr lang="en-US" dirty="0"/>
              <a:t>Technical Reporting Arrangement (TRA) 2025-30</a:t>
            </a:r>
          </a:p>
        </p:txBody>
      </p:sp>
      <p:sp>
        <p:nvSpPr>
          <p:cNvPr id="3" name="Text Placeholder 2">
            <a:extLst>
              <a:ext uri="{FF2B5EF4-FFF2-40B4-BE49-F238E27FC236}">
                <a16:creationId xmlns:a16="http://schemas.microsoft.com/office/drawing/2014/main" id="{DE5ECA49-9A1D-4375-62DC-CDABCEE04EB6}"/>
              </a:ext>
            </a:extLst>
          </p:cNvPr>
          <p:cNvSpPr>
            <a:spLocks noGrp="1"/>
          </p:cNvSpPr>
          <p:nvPr>
            <p:ph type="body" idx="1"/>
          </p:nvPr>
        </p:nvSpPr>
        <p:spPr>
          <a:xfrm>
            <a:off x="724927" y="1358781"/>
            <a:ext cx="11209897" cy="5365869"/>
          </a:xfrm>
        </p:spPr>
        <p:txBody>
          <a:bodyPr>
            <a:normAutofit fontScale="85000" lnSpcReduction="20000"/>
          </a:bodyPr>
          <a:lstStyle/>
          <a:p>
            <a:pPr marL="228600" indent="0"/>
            <a:r>
              <a:rPr lang="en-US" dirty="0">
                <a:solidFill>
                  <a:schemeClr val="tx1"/>
                </a:solidFill>
              </a:rPr>
              <a:t>Approved by the CGIAR Global Leadership Team on 5 June 2025, provides the operational basis to plan, monitor, learn, and report on the 2025-30 Portfolio. </a:t>
            </a:r>
          </a:p>
          <a:p>
            <a:pPr marL="228600" indent="0"/>
            <a:r>
              <a:rPr lang="en-US" dirty="0">
                <a:solidFill>
                  <a:schemeClr val="tx1"/>
                </a:solidFill>
              </a:rPr>
              <a:t>It is designed to </a:t>
            </a:r>
            <a:r>
              <a:rPr lang="en-US" b="1" dirty="0">
                <a:solidFill>
                  <a:schemeClr val="tx1"/>
                </a:solidFill>
              </a:rPr>
              <a:t>progressively</a:t>
            </a:r>
            <a:r>
              <a:rPr lang="en-US" dirty="0">
                <a:solidFill>
                  <a:schemeClr val="tx1"/>
                </a:solidFill>
              </a:rPr>
              <a:t> enable Programs and Accelerators, Centers and their research teams to report on the pooled and W3/bilateral projects of the 2025-30 portfolio in an integrated and aligned way, without increasing reporting burdens of Centers and scientists. </a:t>
            </a:r>
          </a:p>
          <a:p>
            <a:pPr marL="228600" indent="0"/>
            <a:r>
              <a:rPr lang="en-US" dirty="0">
                <a:solidFill>
                  <a:schemeClr val="tx1"/>
                </a:solidFill>
              </a:rPr>
              <a:t>Main changes compared to 2022-24 TRA: </a:t>
            </a:r>
          </a:p>
          <a:p>
            <a:pPr marL="1028700" lvl="1" indent="-342900">
              <a:buFont typeface="Arial" panose="020B0604020202020204" pitchFamily="34" charset="0"/>
              <a:buChar char="•"/>
            </a:pPr>
            <a:r>
              <a:rPr lang="en-US" dirty="0">
                <a:solidFill>
                  <a:schemeClr val="tx1"/>
                </a:solidFill>
              </a:rPr>
              <a:t>Streamline reporting (less products, more integration, lower transaction costs). </a:t>
            </a:r>
          </a:p>
          <a:p>
            <a:pPr marL="1028700" lvl="1" indent="-342900">
              <a:buFont typeface="Arial" panose="020B0604020202020204" pitchFamily="34" charset="0"/>
              <a:buChar char="•"/>
            </a:pPr>
            <a:r>
              <a:rPr lang="en-US" dirty="0">
                <a:solidFill>
                  <a:schemeClr val="tx1"/>
                </a:solidFill>
              </a:rPr>
              <a:t>Stronger impact-focus: results to be clearly linked and packaged under impacts, outcomes and associated agreed indicator targets.</a:t>
            </a:r>
          </a:p>
          <a:p>
            <a:pPr marL="1028700" lvl="1" indent="-342900">
              <a:buFont typeface="Arial" panose="020B0604020202020204" pitchFamily="34" charset="0"/>
              <a:buChar char="•"/>
            </a:pPr>
            <a:r>
              <a:rPr lang="en-US" dirty="0">
                <a:solidFill>
                  <a:schemeClr val="tx1"/>
                </a:solidFill>
              </a:rPr>
              <a:t>Better linkage between annual Program/Accelerator Theory of Change, Plan of Results and Budget, and Technical Reporting.</a:t>
            </a:r>
          </a:p>
          <a:p>
            <a:pPr marL="228600" indent="0"/>
            <a:r>
              <a:rPr lang="en-US" dirty="0">
                <a:solidFill>
                  <a:schemeClr val="tx1"/>
                </a:solidFill>
              </a:rPr>
              <a:t>The primary audiences for Technical Reporting are Funders and CGIAR staff at Integrated Partnership, Portfolio, and Program/Accelerator Levels. The secondary audience is Partners.</a:t>
            </a:r>
          </a:p>
          <a:p>
            <a:pPr marL="228600" indent="0"/>
            <a:r>
              <a:rPr lang="en-US" dirty="0">
                <a:solidFill>
                  <a:schemeClr val="tx1"/>
                </a:solidFill>
              </a:rPr>
              <a:t>Annual Technical Reporting covers individual Program and Accelerator progress towards their respective end of delivery outcomes, as well as provide an overall Portfolio view of aggregate contribution to thematic and geographic targets. </a:t>
            </a:r>
          </a:p>
          <a:p>
            <a:pPr marL="228600" indent="0"/>
            <a:r>
              <a:rPr lang="en-US" dirty="0">
                <a:solidFill>
                  <a:schemeClr val="tx1"/>
                </a:solidFill>
              </a:rPr>
              <a:t>Relevant content from Technical Report products will be integrated into CGIAR’s corporate reporting. </a:t>
            </a:r>
          </a:p>
          <a:p>
            <a:endParaRPr lang="en-US" dirty="0"/>
          </a:p>
          <a:p>
            <a:endParaRPr lang="en-US" dirty="0"/>
          </a:p>
          <a:p>
            <a:endParaRPr lang="en-US" dirty="0"/>
          </a:p>
        </p:txBody>
      </p:sp>
    </p:spTree>
    <p:extLst>
      <p:ext uri="{BB962C8B-B14F-4D97-AF65-F5344CB8AC3E}">
        <p14:creationId xmlns:p14="http://schemas.microsoft.com/office/powerpoint/2010/main" val="42249887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45DC4-D4E3-AC57-4C53-BA3DF4253D46}"/>
              </a:ext>
            </a:extLst>
          </p:cNvPr>
          <p:cNvSpPr>
            <a:spLocks noGrp="1"/>
          </p:cNvSpPr>
          <p:nvPr>
            <p:ph type="title"/>
          </p:nvPr>
        </p:nvSpPr>
        <p:spPr>
          <a:xfrm>
            <a:off x="553479" y="305922"/>
            <a:ext cx="10266921" cy="776459"/>
          </a:xfrm>
        </p:spPr>
        <p:txBody>
          <a:bodyPr>
            <a:normAutofit fontScale="90000"/>
          </a:bodyPr>
          <a:lstStyle/>
          <a:p>
            <a:r>
              <a:rPr lang="en-US" dirty="0"/>
              <a:t>2025 Technical reporting priorities (transition year)</a:t>
            </a:r>
          </a:p>
        </p:txBody>
      </p:sp>
      <p:sp>
        <p:nvSpPr>
          <p:cNvPr id="3" name="Text Placeholder 2">
            <a:extLst>
              <a:ext uri="{FF2B5EF4-FFF2-40B4-BE49-F238E27FC236}">
                <a16:creationId xmlns:a16="http://schemas.microsoft.com/office/drawing/2014/main" id="{4EA10C20-F7CC-4D8C-DEF7-3E128B2ADB43}"/>
              </a:ext>
            </a:extLst>
          </p:cNvPr>
          <p:cNvSpPr>
            <a:spLocks noGrp="1"/>
          </p:cNvSpPr>
          <p:nvPr>
            <p:ph type="body" idx="1"/>
          </p:nvPr>
        </p:nvSpPr>
        <p:spPr>
          <a:xfrm>
            <a:off x="700601" y="1244480"/>
            <a:ext cx="10790797" cy="5851645"/>
          </a:xfrm>
        </p:spPr>
        <p:txBody>
          <a:bodyPr>
            <a:normAutofit fontScale="32500" lnSpcReduction="20000"/>
          </a:bodyPr>
          <a:lstStyle/>
          <a:p>
            <a:pPr>
              <a:lnSpc>
                <a:spcPct val="120000"/>
              </a:lnSpc>
            </a:pPr>
            <a:r>
              <a:rPr lang="en-US" sz="4000" dirty="0">
                <a:solidFill>
                  <a:schemeClr val="tx1"/>
                </a:solidFill>
              </a:rPr>
              <a:t>The TRA will be implemented through a </a:t>
            </a:r>
            <a:r>
              <a:rPr lang="en-US" sz="4000" b="1" dirty="0">
                <a:solidFill>
                  <a:schemeClr val="tx1"/>
                </a:solidFill>
              </a:rPr>
              <a:t>phased approach</a:t>
            </a:r>
            <a:r>
              <a:rPr lang="en-US" sz="4000" dirty="0">
                <a:solidFill>
                  <a:schemeClr val="tx1"/>
                </a:solidFill>
              </a:rPr>
              <a:t>, with the first phase focusing on </a:t>
            </a:r>
            <a:r>
              <a:rPr lang="en-US" sz="4000" b="1" dirty="0">
                <a:solidFill>
                  <a:schemeClr val="tx1"/>
                </a:solidFill>
              </a:rPr>
              <a:t>streamlined reporting</a:t>
            </a:r>
            <a:r>
              <a:rPr lang="en-US" sz="4000" dirty="0">
                <a:solidFill>
                  <a:schemeClr val="tx1"/>
                </a:solidFill>
              </a:rPr>
              <a:t> and </a:t>
            </a:r>
            <a:r>
              <a:rPr lang="en-US" sz="4000" b="1" dirty="0">
                <a:solidFill>
                  <a:schemeClr val="tx1"/>
                </a:solidFill>
              </a:rPr>
              <a:t>stronger linkages</a:t>
            </a:r>
            <a:r>
              <a:rPr lang="en-US" sz="4000" dirty="0">
                <a:solidFill>
                  <a:schemeClr val="tx1"/>
                </a:solidFill>
              </a:rPr>
              <a:t> across Program/Accelerator </a:t>
            </a:r>
            <a:r>
              <a:rPr lang="en-US" sz="4000" dirty="0" err="1">
                <a:solidFill>
                  <a:schemeClr val="tx1"/>
                </a:solidFill>
              </a:rPr>
              <a:t>ToCs</a:t>
            </a:r>
            <a:r>
              <a:rPr lang="en-US" sz="4000" dirty="0">
                <a:solidFill>
                  <a:schemeClr val="tx1"/>
                </a:solidFill>
              </a:rPr>
              <a:t>, </a:t>
            </a:r>
            <a:r>
              <a:rPr lang="en-US" sz="4000" dirty="0" err="1">
                <a:solidFill>
                  <a:schemeClr val="tx1"/>
                </a:solidFill>
              </a:rPr>
              <a:t>PoRBs</a:t>
            </a:r>
            <a:r>
              <a:rPr lang="en-US" sz="4000" dirty="0">
                <a:solidFill>
                  <a:schemeClr val="tx1"/>
                </a:solidFill>
              </a:rPr>
              <a:t>, MELIA and technical reporting. Key deliverables in this initial phase include:</a:t>
            </a:r>
          </a:p>
          <a:p>
            <a:pPr marL="1257300" lvl="1" indent="-571500">
              <a:lnSpc>
                <a:spcPct val="120000"/>
              </a:lnSpc>
              <a:buFont typeface="Arial" panose="020B0604020202020204" pitchFamily="34" charset="0"/>
              <a:buChar char="•"/>
            </a:pPr>
            <a:r>
              <a:rPr lang="en-US" sz="4000" dirty="0">
                <a:solidFill>
                  <a:schemeClr val="tx1"/>
                </a:solidFill>
              </a:rPr>
              <a:t>Delivery of 2025 Program and Accelerator Technical Reports by April 2026.</a:t>
            </a:r>
          </a:p>
          <a:p>
            <a:pPr marL="1257300" lvl="1" indent="-571500">
              <a:lnSpc>
                <a:spcPct val="120000"/>
              </a:lnSpc>
              <a:buFont typeface="Arial" panose="020B0604020202020204" pitchFamily="34" charset="0"/>
              <a:buChar char="•"/>
            </a:pPr>
            <a:r>
              <a:rPr lang="en-US" sz="4000" dirty="0">
                <a:solidFill>
                  <a:schemeClr val="tx1"/>
                </a:solidFill>
              </a:rPr>
              <a:t>Delivery of the 2025 Portfolio Narrative by June 2026.</a:t>
            </a:r>
          </a:p>
          <a:p>
            <a:pPr marL="1257300" lvl="1" indent="-571500">
              <a:lnSpc>
                <a:spcPct val="120000"/>
              </a:lnSpc>
              <a:buFont typeface="Arial" panose="020B0604020202020204" pitchFamily="34" charset="0"/>
              <a:buChar char="•"/>
            </a:pPr>
            <a:r>
              <a:rPr lang="en-US" sz="4000" dirty="0">
                <a:solidFill>
                  <a:schemeClr val="tx1"/>
                </a:solidFill>
              </a:rPr>
              <a:t>Integration of the top 80% of W3 and bilateral projects (by Center portfolio value) into Program/Accelerator </a:t>
            </a:r>
            <a:r>
              <a:rPr lang="en-US" sz="4000" dirty="0" err="1">
                <a:solidFill>
                  <a:schemeClr val="tx1"/>
                </a:solidFill>
              </a:rPr>
              <a:t>ToC</a:t>
            </a:r>
            <a:r>
              <a:rPr lang="en-US" sz="4000" dirty="0">
                <a:solidFill>
                  <a:schemeClr val="tx1"/>
                </a:solidFill>
              </a:rPr>
              <a:t>, MELIA, </a:t>
            </a:r>
            <a:r>
              <a:rPr lang="en-US" sz="4000" dirty="0" err="1">
                <a:solidFill>
                  <a:schemeClr val="tx1"/>
                </a:solidFill>
              </a:rPr>
              <a:t>PoRBs</a:t>
            </a:r>
            <a:r>
              <a:rPr lang="en-US" sz="4000" dirty="0">
                <a:solidFill>
                  <a:schemeClr val="tx1"/>
                </a:solidFill>
              </a:rPr>
              <a:t>, and Technical Reporting.</a:t>
            </a:r>
          </a:p>
          <a:p>
            <a:pPr marL="1257300" lvl="1" indent="-571500">
              <a:lnSpc>
                <a:spcPct val="120000"/>
              </a:lnSpc>
              <a:buFont typeface="Arial" panose="020B0604020202020204" pitchFamily="34" charset="0"/>
              <a:buChar char="•"/>
            </a:pPr>
            <a:r>
              <a:rPr lang="en-US" sz="4000" dirty="0">
                <a:solidFill>
                  <a:schemeClr val="tx1"/>
                </a:solidFill>
              </a:rPr>
              <a:t>Application of the initial Minimum Data Standard, proposed by Center MEL Focal Points and approved by the GST, to guide the integration of the top 80% of 2025 W3/bilateral results into Program,/Accelerator, and Portfolio technical reports.</a:t>
            </a:r>
          </a:p>
          <a:p>
            <a:pPr marL="1257300" lvl="1" indent="-571500">
              <a:lnSpc>
                <a:spcPct val="120000"/>
              </a:lnSpc>
              <a:buFont typeface="Arial" panose="020B0604020202020204" pitchFamily="34" charset="0"/>
              <a:buChar char="•"/>
            </a:pPr>
            <a:r>
              <a:rPr lang="en-US" sz="4000" dirty="0">
                <a:solidFill>
                  <a:schemeClr val="tx1"/>
                </a:solidFill>
              </a:rPr>
              <a:t>Review and refinement of W3/bilateral project mapping during the Pause &amp; Reflect process, with recommendations submitted to the GST for approval.</a:t>
            </a:r>
            <a:endParaRPr lang="en-US" sz="3800" dirty="0">
              <a:solidFill>
                <a:schemeClr val="tx1"/>
              </a:solidFill>
            </a:endParaRPr>
          </a:p>
          <a:p>
            <a:pPr>
              <a:lnSpc>
                <a:spcPct val="120000"/>
              </a:lnSpc>
            </a:pPr>
            <a:r>
              <a:rPr lang="en-US" sz="3800" b="1" dirty="0">
                <a:solidFill>
                  <a:schemeClr val="tx1"/>
                </a:solidFill>
              </a:rPr>
              <a:t>2025 - a transition year toward KPI-based planning and reporting: </a:t>
            </a:r>
            <a:r>
              <a:rPr lang="en-US" sz="3800" dirty="0">
                <a:solidFill>
                  <a:schemeClr val="tx1"/>
                </a:solidFill>
              </a:rPr>
              <a:t>e</a:t>
            </a:r>
            <a:r>
              <a:rPr lang="en-US" sz="4000" dirty="0">
                <a:solidFill>
                  <a:schemeClr val="tx1"/>
                </a:solidFill>
              </a:rPr>
              <a:t>fforts are underway to enable planning and reporting at the KPI level, aligned with System Office (SO) objectives and key results (OKRs) for 2026 and 2027 (TBC):</a:t>
            </a:r>
          </a:p>
          <a:p>
            <a:pPr marL="685800" lvl="1" indent="0">
              <a:lnSpc>
                <a:spcPct val="120000"/>
              </a:lnSpc>
              <a:buNone/>
            </a:pPr>
            <a:r>
              <a:rPr lang="en-US" sz="4000" dirty="0">
                <a:solidFill>
                  <a:schemeClr val="tx1"/>
                </a:solidFill>
              </a:rPr>
              <a:t>	2026 OKRs: </a:t>
            </a:r>
          </a:p>
          <a:p>
            <a:pPr marL="1714500" lvl="2" indent="-571500">
              <a:lnSpc>
                <a:spcPct val="120000"/>
              </a:lnSpc>
            </a:pPr>
            <a:r>
              <a:rPr lang="en-US" sz="3600" dirty="0">
                <a:solidFill>
                  <a:schemeClr val="tx1"/>
                </a:solidFill>
              </a:rPr>
              <a:t>100% of Program/ Accelerator work plans and budgets (by Q1 2026) and annual technical reports (starting with the 2026 reporting cycle) provide for software-enabled monitoring of performance and results against SMART key performance indicators (KPI) by Center, year, and W1/2 funds invested.</a:t>
            </a:r>
          </a:p>
          <a:p>
            <a:pPr marL="1714500" lvl="2" indent="-571500">
              <a:lnSpc>
                <a:spcPct val="120000"/>
              </a:lnSpc>
            </a:pPr>
            <a:r>
              <a:rPr lang="en-US" sz="4000" dirty="0">
                <a:solidFill>
                  <a:schemeClr val="tx1"/>
                </a:solidFill>
              </a:rPr>
              <a:t>80% of Centers’ CGIAR Trust Fund Window 3 (W3) and bilaterally funded work (by value) included in 2025 technical reports (by Q2 2026).</a:t>
            </a:r>
          </a:p>
          <a:p>
            <a:pPr marL="1143000" lvl="2" indent="0">
              <a:lnSpc>
                <a:spcPct val="120000"/>
              </a:lnSpc>
              <a:buNone/>
            </a:pPr>
            <a:r>
              <a:rPr lang="en-US" sz="4000" dirty="0">
                <a:solidFill>
                  <a:schemeClr val="tx1"/>
                </a:solidFill>
              </a:rPr>
              <a:t>2027 OKRs: </a:t>
            </a:r>
          </a:p>
          <a:p>
            <a:pPr marL="1714500" lvl="2" indent="-571500">
              <a:lnSpc>
                <a:spcPct val="120000"/>
              </a:lnSpc>
            </a:pPr>
            <a:r>
              <a:rPr lang="en-US" sz="3600" dirty="0">
                <a:solidFill>
                  <a:schemeClr val="tx1"/>
                </a:solidFill>
              </a:rPr>
              <a:t>80% of Programs’/ Accelerators’ 2030 outcomes are on track to be delivered or exceeded (by Q4 2027).</a:t>
            </a:r>
          </a:p>
          <a:p>
            <a:pPr marL="1714500" lvl="2" indent="-571500">
              <a:lnSpc>
                <a:spcPct val="120000"/>
              </a:lnSpc>
            </a:pPr>
            <a:r>
              <a:rPr lang="en-US" sz="3600" dirty="0">
                <a:solidFill>
                  <a:schemeClr val="tx1"/>
                </a:solidFill>
              </a:rPr>
              <a:t>90% of Centers’ W3 and bilaterally funded work (by value) included in 2026 technical reports (by Q2 2027).</a:t>
            </a:r>
          </a:p>
          <a:p>
            <a:pPr marL="1714500" lvl="2" indent="-571500">
              <a:lnSpc>
                <a:spcPct val="120000"/>
              </a:lnSpc>
            </a:pPr>
            <a:endParaRPr lang="en-US" sz="3600" dirty="0">
              <a:solidFill>
                <a:schemeClr val="tx1"/>
              </a:solidFill>
            </a:endParaRPr>
          </a:p>
          <a:p>
            <a:pPr>
              <a:lnSpc>
                <a:spcPct val="120000"/>
              </a:lnSpc>
            </a:pPr>
            <a:endParaRPr lang="en-US" sz="3800" b="1" dirty="0">
              <a:solidFill>
                <a:schemeClr val="tx1"/>
              </a:solidFill>
            </a:endParaRPr>
          </a:p>
          <a:p>
            <a:pPr lvl="0"/>
            <a:endParaRPr lang="en-US" sz="3200" dirty="0">
              <a:solidFill>
                <a:schemeClr val="tx1"/>
              </a:solidFill>
            </a:endParaRPr>
          </a:p>
        </p:txBody>
      </p:sp>
    </p:spTree>
    <p:extLst>
      <p:ext uri="{BB962C8B-B14F-4D97-AF65-F5344CB8AC3E}">
        <p14:creationId xmlns:p14="http://schemas.microsoft.com/office/powerpoint/2010/main" val="15793824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
          <a:extLst>
            <a:ext uri="{FF2B5EF4-FFF2-40B4-BE49-F238E27FC236}">
              <a16:creationId xmlns:a16="http://schemas.microsoft.com/office/drawing/2014/main" id="{2D23EFFC-8C01-3A4E-1392-E5EB50466F75}"/>
            </a:ext>
          </a:extLst>
        </p:cNvPr>
        <p:cNvGrpSpPr/>
        <p:nvPr/>
      </p:nvGrpSpPr>
      <p:grpSpPr>
        <a:xfrm>
          <a:off x="0" y="0"/>
          <a:ext cx="0" cy="0"/>
          <a:chOff x="0" y="0"/>
          <a:chExt cx="0" cy="0"/>
        </a:xfrm>
      </p:grpSpPr>
      <p:sp>
        <p:nvSpPr>
          <p:cNvPr id="52" name="Google Shape;52;p3">
            <a:extLst>
              <a:ext uri="{FF2B5EF4-FFF2-40B4-BE49-F238E27FC236}">
                <a16:creationId xmlns:a16="http://schemas.microsoft.com/office/drawing/2014/main" id="{496AC4E0-9611-4FF6-AE82-A007415532E9}"/>
              </a:ext>
            </a:extLst>
          </p:cNvPr>
          <p:cNvSpPr txBox="1">
            <a:spLocks noGrp="1"/>
          </p:cNvSpPr>
          <p:nvPr>
            <p:ph type="title"/>
          </p:nvPr>
        </p:nvSpPr>
        <p:spPr>
          <a:xfrm>
            <a:off x="313676" y="-118571"/>
            <a:ext cx="9039655" cy="776459"/>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3200"/>
              <a:buFont typeface="Arial"/>
              <a:buNone/>
            </a:pPr>
            <a:r>
              <a:rPr lang="en-US">
                <a:latin typeface="Montserrat" pitchFamily="2" charset="77"/>
                <a:ea typeface="Arial"/>
                <a:cs typeface="Arial"/>
                <a:sym typeface="Arial"/>
              </a:rPr>
              <a:t>2025 Technical Reporting</a:t>
            </a:r>
            <a:endParaRPr>
              <a:latin typeface="Montserrat" pitchFamily="2" charset="77"/>
            </a:endParaRPr>
          </a:p>
        </p:txBody>
      </p:sp>
      <p:sp>
        <p:nvSpPr>
          <p:cNvPr id="2" name="AutoShape 2">
            <a:extLst>
              <a:ext uri="{FF2B5EF4-FFF2-40B4-BE49-F238E27FC236}">
                <a16:creationId xmlns:a16="http://schemas.microsoft.com/office/drawing/2014/main" id="{6B48CF84-1BC6-5FD1-687F-4CE4C7080D7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a:extLst>
              <a:ext uri="{FF2B5EF4-FFF2-40B4-BE49-F238E27FC236}">
                <a16:creationId xmlns:a16="http://schemas.microsoft.com/office/drawing/2014/main" id="{10315342-9BC0-EA78-A9B7-FEAB2707A81D}"/>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a:extLst>
              <a:ext uri="{FF2B5EF4-FFF2-40B4-BE49-F238E27FC236}">
                <a16:creationId xmlns:a16="http://schemas.microsoft.com/office/drawing/2014/main" id="{2F91E3D5-6830-8524-81B7-A999FC69A96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Rounded Rectangle 6">
            <a:extLst>
              <a:ext uri="{FF2B5EF4-FFF2-40B4-BE49-F238E27FC236}">
                <a16:creationId xmlns:a16="http://schemas.microsoft.com/office/drawing/2014/main" id="{FF290574-C8CD-7F4D-4332-E91D0FDEF4C9}"/>
              </a:ext>
            </a:extLst>
          </p:cNvPr>
          <p:cNvSpPr/>
          <p:nvPr/>
        </p:nvSpPr>
        <p:spPr>
          <a:xfrm>
            <a:off x="349037" y="776459"/>
            <a:ext cx="1059349" cy="463762"/>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ysClr val="windowText" lastClr="000000"/>
                </a:solidFill>
                <a:latin typeface="Montserrat" pitchFamily="2" charset="77"/>
              </a:rPr>
              <a:t>W</a:t>
            </a:r>
            <a:r>
              <a:rPr lang="en-US" sz="2000">
                <a:solidFill>
                  <a:schemeClr val="tx1"/>
                </a:solidFill>
                <a:latin typeface="Montserrat" pitchFamily="2" charset="77"/>
              </a:rPr>
              <a:t>HAT</a:t>
            </a:r>
          </a:p>
        </p:txBody>
      </p:sp>
      <p:sp>
        <p:nvSpPr>
          <p:cNvPr id="10" name="TextBox 9">
            <a:extLst>
              <a:ext uri="{FF2B5EF4-FFF2-40B4-BE49-F238E27FC236}">
                <a16:creationId xmlns:a16="http://schemas.microsoft.com/office/drawing/2014/main" id="{BF584613-9887-2D6D-CFA4-E5649FC2BE9A}"/>
              </a:ext>
            </a:extLst>
          </p:cNvPr>
          <p:cNvSpPr txBox="1"/>
          <p:nvPr/>
        </p:nvSpPr>
        <p:spPr>
          <a:xfrm>
            <a:off x="6248400" y="1574597"/>
            <a:ext cx="5502554" cy="4524315"/>
          </a:xfrm>
          <a:prstGeom prst="rect">
            <a:avLst/>
          </a:prstGeom>
          <a:noFill/>
        </p:spPr>
        <p:txBody>
          <a:bodyPr wrap="square">
            <a:spAutoFit/>
          </a:bodyPr>
          <a:lstStyle/>
          <a:p>
            <a:r>
              <a:rPr lang="en-US" sz="1200" b="1" dirty="0">
                <a:latin typeface="Montserrat" pitchFamily="2" charset="77"/>
              </a:rPr>
              <a:t>Program/Accelerator deliverables</a:t>
            </a:r>
          </a:p>
          <a:p>
            <a:endParaRPr lang="en-US" sz="1200" dirty="0">
              <a:latin typeface="Montserrat" pitchFamily="2" charset="77"/>
            </a:endParaRPr>
          </a:p>
          <a:p>
            <a:pPr marL="342900" indent="-342900">
              <a:buAutoNum type="arabicPeriod"/>
            </a:pPr>
            <a:r>
              <a:rPr lang="en-US" sz="1200" b="1" dirty="0">
                <a:latin typeface="Montserrat" pitchFamily="2" charset="77"/>
              </a:rPr>
              <a:t>Reporting results in the Performance and Reporting Management System (PRMS)</a:t>
            </a:r>
          </a:p>
          <a:p>
            <a:pPr marL="342900" lvl="1" indent="-342900">
              <a:buFont typeface="Arial" panose="020B0604020202020204" pitchFamily="34" charset="0"/>
              <a:buChar char="•"/>
            </a:pPr>
            <a:r>
              <a:rPr lang="en-US" sz="1200" i="1" dirty="0">
                <a:latin typeface="Montserrat" pitchFamily="2" charset="77"/>
              </a:rPr>
              <a:t>Each Program, Accelerator and mapped W3 project will report 2025 results.</a:t>
            </a:r>
          </a:p>
          <a:p>
            <a:pPr marL="342900" lvl="1" indent="-342900">
              <a:buFont typeface="Arial" panose="020B0604020202020204" pitchFamily="34" charset="0"/>
              <a:buChar char="•"/>
            </a:pPr>
            <a:r>
              <a:rPr lang="en-US" sz="1200" i="1" dirty="0">
                <a:latin typeface="Montserrat" pitchFamily="2" charset="77"/>
              </a:rPr>
              <a:t>Programs/Accelerator are strongly encouraged to </a:t>
            </a:r>
            <a:r>
              <a:rPr lang="en-US" sz="1200" i="1" u="sng" dirty="0">
                <a:latin typeface="Montserrat" pitchFamily="2" charset="77"/>
              </a:rPr>
              <a:t>report results that were planned and budgeted</a:t>
            </a:r>
            <a:r>
              <a:rPr lang="en-US" sz="1200" i="1" dirty="0">
                <a:latin typeface="Montserrat" pitchFamily="2" charset="77"/>
              </a:rPr>
              <a:t>, as the updated technical reporting system will allow for tracking results against plans.</a:t>
            </a:r>
          </a:p>
          <a:p>
            <a:endParaRPr lang="en-US" sz="1200" dirty="0">
              <a:latin typeface="Montserrat" pitchFamily="2" charset="77"/>
            </a:endParaRPr>
          </a:p>
          <a:p>
            <a:pPr marL="228600" indent="-228600">
              <a:buFont typeface="+mj-lt"/>
              <a:buAutoNum type="arabicPeriod" startAt="2"/>
            </a:pPr>
            <a:r>
              <a:rPr lang="en-US" sz="1200" b="1" dirty="0">
                <a:latin typeface="Montserrat" pitchFamily="2" charset="77"/>
              </a:rPr>
              <a:t>QA of reported results</a:t>
            </a:r>
          </a:p>
          <a:p>
            <a:pPr marL="285750" indent="-285750">
              <a:buFont typeface="Arial" panose="020B0604020202020204" pitchFamily="34" charset="0"/>
              <a:buChar char="•"/>
            </a:pPr>
            <a:r>
              <a:rPr lang="en-US" sz="1200" i="1" dirty="0">
                <a:latin typeface="Montserrat" pitchFamily="2" charset="77"/>
              </a:rPr>
              <a:t>2025 Results will be quality assessed following a defined process and timeline.</a:t>
            </a:r>
          </a:p>
          <a:p>
            <a:pPr marL="285750" indent="-285750">
              <a:buFont typeface="Arial" panose="020B0604020202020204" pitchFamily="34" charset="0"/>
              <a:buChar char="•"/>
            </a:pPr>
            <a:r>
              <a:rPr lang="en-US" sz="1200" i="1" dirty="0" err="1">
                <a:latin typeface="Montserrat" pitchFamily="2" charset="77"/>
              </a:rPr>
              <a:t>QA’ed</a:t>
            </a:r>
            <a:r>
              <a:rPr lang="en-US" sz="1200" i="1" dirty="0">
                <a:latin typeface="Montserrat" pitchFamily="2" charset="77"/>
              </a:rPr>
              <a:t> results will be available on the </a:t>
            </a:r>
            <a:r>
              <a:rPr lang="en-US" sz="1200" i="1" dirty="0">
                <a:latin typeface="Montserrat" pitchFamily="2" charset="77"/>
                <a:hlinkClick r:id="rId3"/>
              </a:rPr>
              <a:t>CGIAR Results Dashboard </a:t>
            </a:r>
            <a:r>
              <a:rPr lang="en-US" sz="1200" i="1" dirty="0">
                <a:latin typeface="Montserrat" pitchFamily="2" charset="77"/>
              </a:rPr>
              <a:t>and inform the Pause &amp; Reflect and the technical reports.</a:t>
            </a:r>
          </a:p>
          <a:p>
            <a:pPr marL="342900" indent="-342900">
              <a:buAutoNum type="arabicPeriod"/>
            </a:pPr>
            <a:endParaRPr lang="en-US" sz="1200" dirty="0">
              <a:latin typeface="Montserrat" pitchFamily="2" charset="77"/>
            </a:endParaRPr>
          </a:p>
          <a:p>
            <a:pPr marL="342900" indent="-342900">
              <a:buFont typeface="+mj-lt"/>
              <a:buAutoNum type="arabicPeriod" startAt="3"/>
            </a:pPr>
            <a:r>
              <a:rPr lang="en-US" sz="1200" b="1" dirty="0">
                <a:latin typeface="Montserrat" pitchFamily="2" charset="77"/>
              </a:rPr>
              <a:t>Drafting and submission of the 2025 Annual Technical Report </a:t>
            </a:r>
          </a:p>
          <a:p>
            <a:pPr marL="285750" lvl="5" indent="-285750">
              <a:buFont typeface="Arial" panose="020B0604020202020204" pitchFamily="34" charset="0"/>
              <a:buChar char="•"/>
            </a:pPr>
            <a:r>
              <a:rPr lang="en-US" sz="1200" i="1" dirty="0">
                <a:latin typeface="Montserrat" pitchFamily="2" charset="77"/>
              </a:rPr>
              <a:t>Each Program and Accelerator is responsible for drafting and internally validating/quality assessing their 2025 Annual Technical Report before submitting it to the PPU</a:t>
            </a:r>
            <a:r>
              <a:rPr lang="en-US" sz="1200" dirty="0"/>
              <a:t>.</a:t>
            </a:r>
            <a:endParaRPr lang="en-US" sz="1200" i="1" dirty="0">
              <a:latin typeface="Montserrat" pitchFamily="2" charset="77"/>
            </a:endParaRPr>
          </a:p>
          <a:p>
            <a:pPr marL="285750" lvl="5" indent="-285750">
              <a:buFont typeface="Arial" panose="020B0604020202020204" pitchFamily="34" charset="0"/>
              <a:buChar char="•"/>
            </a:pPr>
            <a:r>
              <a:rPr lang="en-US" sz="1200" i="1" dirty="0">
                <a:latin typeface="Montserrat" pitchFamily="2" charset="77"/>
              </a:rPr>
              <a:t>To support this process, an AI-generated V0 draft - including pre-filled text and analytics for each report section - will be provided as a starting point. </a:t>
            </a:r>
          </a:p>
          <a:p>
            <a:pPr marL="285750" lvl="5" indent="-285750">
              <a:buFont typeface="Arial" panose="020B0604020202020204" pitchFamily="34" charset="0"/>
              <a:buChar char="•"/>
            </a:pPr>
            <a:endParaRPr lang="en-US" sz="1200" i="1" dirty="0">
              <a:latin typeface="Montserrat" pitchFamily="2" charset="77"/>
            </a:endParaRPr>
          </a:p>
        </p:txBody>
      </p:sp>
      <p:pic>
        <p:nvPicPr>
          <p:cNvPr id="6" name="Picture 5">
            <a:extLst>
              <a:ext uri="{FF2B5EF4-FFF2-40B4-BE49-F238E27FC236}">
                <a16:creationId xmlns:a16="http://schemas.microsoft.com/office/drawing/2014/main" id="{DFF474CA-514A-8D5B-785B-2373D5BAE0E7}"/>
              </a:ext>
            </a:extLst>
          </p:cNvPr>
          <p:cNvPicPr>
            <a:picLocks noChangeAspect="1"/>
          </p:cNvPicPr>
          <p:nvPr/>
        </p:nvPicPr>
        <p:blipFill>
          <a:blip r:embed="rId4"/>
          <a:stretch>
            <a:fillRect/>
          </a:stretch>
        </p:blipFill>
        <p:spPr>
          <a:xfrm>
            <a:off x="313676" y="1316299"/>
            <a:ext cx="5306074" cy="4663995"/>
          </a:xfrm>
          <a:prstGeom prst="rect">
            <a:avLst/>
          </a:prstGeom>
        </p:spPr>
      </p:pic>
    </p:spTree>
    <p:extLst>
      <p:ext uri="{BB962C8B-B14F-4D97-AF65-F5344CB8AC3E}">
        <p14:creationId xmlns:p14="http://schemas.microsoft.com/office/powerpoint/2010/main" val="1058788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05271-EC61-E966-4BF3-23B6143A6D9C}"/>
              </a:ext>
            </a:extLst>
          </p:cNvPr>
          <p:cNvSpPr>
            <a:spLocks noGrp="1"/>
          </p:cNvSpPr>
          <p:nvPr>
            <p:ph type="title"/>
          </p:nvPr>
        </p:nvSpPr>
        <p:spPr>
          <a:xfrm>
            <a:off x="462169" y="0"/>
            <a:ext cx="9039655" cy="776459"/>
          </a:xfrm>
        </p:spPr>
        <p:txBody>
          <a:bodyPr/>
          <a:lstStyle/>
          <a:p>
            <a:r>
              <a:rPr lang="en-US"/>
              <a:t>Annual Technical Reports</a:t>
            </a:r>
          </a:p>
        </p:txBody>
      </p:sp>
      <p:sp>
        <p:nvSpPr>
          <p:cNvPr id="5" name="TextBox 4">
            <a:extLst>
              <a:ext uri="{FF2B5EF4-FFF2-40B4-BE49-F238E27FC236}">
                <a16:creationId xmlns:a16="http://schemas.microsoft.com/office/drawing/2014/main" id="{5CCA5D28-CF70-40A3-B0D3-80147DE5A18A}"/>
              </a:ext>
            </a:extLst>
          </p:cNvPr>
          <p:cNvSpPr txBox="1"/>
          <p:nvPr/>
        </p:nvSpPr>
        <p:spPr>
          <a:xfrm>
            <a:off x="6172981" y="5098859"/>
            <a:ext cx="5934465" cy="1785104"/>
          </a:xfrm>
          <a:prstGeom prst="rect">
            <a:avLst/>
          </a:prstGeom>
          <a:noFill/>
        </p:spPr>
        <p:txBody>
          <a:bodyPr wrap="square" rtlCol="0">
            <a:spAutoFit/>
          </a:bodyPr>
          <a:lstStyle/>
          <a:p>
            <a:r>
              <a:rPr lang="en-US" sz="1100" b="1" dirty="0">
                <a:solidFill>
                  <a:schemeClr val="tx1"/>
                </a:solidFill>
                <a:latin typeface="Montserrat" pitchFamily="2" charset="77"/>
              </a:rPr>
              <a:t>2024 reports for reference: </a:t>
            </a:r>
          </a:p>
          <a:p>
            <a:endParaRPr lang="en-US" sz="1100" dirty="0">
              <a:solidFill>
                <a:schemeClr val="tx1"/>
              </a:solidFill>
              <a:latin typeface="Montserrat" pitchFamily="2" charset="77"/>
            </a:endParaRPr>
          </a:p>
          <a:p>
            <a:pPr marL="285750" indent="-285750">
              <a:buFont typeface="Arial" panose="020B0604020202020204" pitchFamily="34" charset="0"/>
              <a:buChar char="•"/>
            </a:pPr>
            <a:r>
              <a:rPr lang="en-AU" sz="1100" dirty="0">
                <a:solidFill>
                  <a:schemeClr val="tx1"/>
                </a:solidFill>
                <a:latin typeface="Montserrat" pitchFamily="2" charset="77"/>
              </a:rPr>
              <a:t>CGIAR Impacts in Agrifood Systems: Evidence and Learnings from 2022-24 (Type 2) report is available </a:t>
            </a:r>
            <a:r>
              <a:rPr lang="en-AU" sz="1100" u="sng" dirty="0">
                <a:solidFill>
                  <a:schemeClr val="tx1"/>
                </a:solidFill>
                <a:latin typeface="Montserrat" pitchFamily="2" charset="77"/>
                <a:hlinkClick r:id="rId2">
                  <a:extLst>
                    <a:ext uri="{A12FA001-AC4F-418D-AE19-62706E023703}">
                      <ahyp:hlinkClr xmlns:ahyp="http://schemas.microsoft.com/office/drawing/2018/hyperlinkcolor" val="tx"/>
                    </a:ext>
                  </a:extLst>
                </a:hlinkClick>
              </a:rPr>
              <a:t>here</a:t>
            </a:r>
            <a:r>
              <a:rPr lang="en-AU" sz="1100" dirty="0">
                <a:solidFill>
                  <a:schemeClr val="tx1"/>
                </a:solidFill>
                <a:latin typeface="Montserrat" pitchFamily="2" charset="77"/>
              </a:rPr>
              <a:t> </a:t>
            </a:r>
          </a:p>
          <a:p>
            <a:pPr marL="285750" indent="-285750">
              <a:buFont typeface="Arial" panose="020B0604020202020204" pitchFamily="34" charset="0"/>
              <a:buChar char="•"/>
            </a:pPr>
            <a:endParaRPr lang="en-AU" sz="1100" dirty="0">
              <a:solidFill>
                <a:schemeClr val="tx1"/>
              </a:solidFill>
              <a:latin typeface="Montserrat" pitchFamily="2" charset="77"/>
            </a:endParaRPr>
          </a:p>
          <a:p>
            <a:pPr marL="285750" indent="-285750">
              <a:buFont typeface="Arial" panose="020B0604020202020204" pitchFamily="34" charset="0"/>
              <a:buChar char="•"/>
            </a:pPr>
            <a:r>
              <a:rPr lang="en-AU" sz="1100" dirty="0">
                <a:solidFill>
                  <a:schemeClr val="tx1"/>
                </a:solidFill>
                <a:latin typeface="Montserrat" pitchFamily="2" charset="77"/>
              </a:rPr>
              <a:t>2024 Portfolio Narrative report is available </a:t>
            </a:r>
            <a:r>
              <a:rPr lang="en-AU" sz="1100" u="sng" dirty="0">
                <a:solidFill>
                  <a:schemeClr val="tx1"/>
                </a:solidFill>
                <a:latin typeface="Montserrat" pitchFamily="2" charset="77"/>
                <a:hlinkClick r:id="rId3">
                  <a:extLst>
                    <a:ext uri="{A12FA001-AC4F-418D-AE19-62706E023703}">
                      <ahyp:hlinkClr xmlns:ahyp="http://schemas.microsoft.com/office/drawing/2018/hyperlinkcolor" val="tx"/>
                    </a:ext>
                  </a:extLst>
                </a:hlinkClick>
              </a:rPr>
              <a:t>here</a:t>
            </a:r>
            <a:r>
              <a:rPr lang="en-AU" sz="1100" b="1" dirty="0">
                <a:solidFill>
                  <a:schemeClr val="tx1"/>
                </a:solidFill>
                <a:latin typeface="Montserrat" pitchFamily="2" charset="77"/>
              </a:rPr>
              <a:t> </a:t>
            </a:r>
          </a:p>
          <a:p>
            <a:pPr marL="285750" indent="-285750">
              <a:buFont typeface="Arial" panose="020B0604020202020204" pitchFamily="34" charset="0"/>
              <a:buChar char="•"/>
            </a:pPr>
            <a:endParaRPr lang="en-AU" sz="1100" dirty="0">
              <a:solidFill>
                <a:schemeClr val="tx1"/>
              </a:solidFill>
              <a:latin typeface="Montserrat" pitchFamily="2" charset="77"/>
            </a:endParaRPr>
          </a:p>
          <a:p>
            <a:pPr marL="285750" indent="-285750">
              <a:buFont typeface="Arial" panose="020B0604020202020204" pitchFamily="34" charset="0"/>
              <a:buChar char="•"/>
            </a:pPr>
            <a:r>
              <a:rPr lang="en-AU" sz="1100" dirty="0">
                <a:solidFill>
                  <a:schemeClr val="tx1"/>
                </a:solidFill>
                <a:latin typeface="Montserrat" pitchFamily="2" charset="77"/>
              </a:rPr>
              <a:t>The 2024 Initiatives, Impact Platforms and Science Group Projects annual technical (Type 1) reports are available </a:t>
            </a:r>
            <a:r>
              <a:rPr lang="en-AU" sz="1100" u="sng" dirty="0">
                <a:solidFill>
                  <a:schemeClr val="tx1"/>
                </a:solidFill>
                <a:latin typeface="Montserrat" pitchFamily="2" charset="77"/>
                <a:hlinkClick r:id="rId4">
                  <a:extLst>
                    <a:ext uri="{A12FA001-AC4F-418D-AE19-62706E023703}">
                      <ahyp:hlinkClr xmlns:ahyp="http://schemas.microsoft.com/office/drawing/2018/hyperlinkcolor" val="tx"/>
                    </a:ext>
                  </a:extLst>
                </a:hlinkClick>
              </a:rPr>
              <a:t>here</a:t>
            </a:r>
            <a:r>
              <a:rPr lang="en-AU" sz="1100" dirty="0">
                <a:solidFill>
                  <a:schemeClr val="tx1"/>
                </a:solidFill>
                <a:latin typeface="Montserrat" pitchFamily="2" charset="77"/>
              </a:rPr>
              <a:t> </a:t>
            </a:r>
          </a:p>
          <a:p>
            <a:endParaRPr lang="en-AU" sz="1100" dirty="0">
              <a:latin typeface="Montserrat" pitchFamily="2" charset="77"/>
            </a:endParaRPr>
          </a:p>
        </p:txBody>
      </p:sp>
      <p:sp>
        <p:nvSpPr>
          <p:cNvPr id="6" name="Rounded Rectangle 5">
            <a:extLst>
              <a:ext uri="{FF2B5EF4-FFF2-40B4-BE49-F238E27FC236}">
                <a16:creationId xmlns:a16="http://schemas.microsoft.com/office/drawing/2014/main" id="{41EB21CE-17D9-871E-B93B-D29987F3503C}"/>
              </a:ext>
            </a:extLst>
          </p:cNvPr>
          <p:cNvSpPr/>
          <p:nvPr/>
        </p:nvSpPr>
        <p:spPr>
          <a:xfrm>
            <a:off x="493699" y="786969"/>
            <a:ext cx="1059349" cy="463762"/>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ysClr val="windowText" lastClr="000000"/>
                </a:solidFill>
                <a:latin typeface="Montserrat" pitchFamily="2" charset="77"/>
              </a:rPr>
              <a:t>W</a:t>
            </a:r>
            <a:r>
              <a:rPr lang="en-US" sz="2000">
                <a:solidFill>
                  <a:schemeClr val="tx1"/>
                </a:solidFill>
                <a:latin typeface="Montserrat" pitchFamily="2" charset="77"/>
              </a:rPr>
              <a:t>HAT</a:t>
            </a:r>
          </a:p>
        </p:txBody>
      </p:sp>
      <p:sp>
        <p:nvSpPr>
          <p:cNvPr id="7" name="Text Placeholder 6">
            <a:extLst>
              <a:ext uri="{FF2B5EF4-FFF2-40B4-BE49-F238E27FC236}">
                <a16:creationId xmlns:a16="http://schemas.microsoft.com/office/drawing/2014/main" id="{27A5080D-C06C-6EAE-B7EC-FC3FF4B9BF34}"/>
              </a:ext>
            </a:extLst>
          </p:cNvPr>
          <p:cNvSpPr>
            <a:spLocks noGrp="1"/>
          </p:cNvSpPr>
          <p:nvPr>
            <p:ph type="body" idx="1"/>
          </p:nvPr>
        </p:nvSpPr>
        <p:spPr>
          <a:xfrm>
            <a:off x="44461" y="1447800"/>
            <a:ext cx="6128520" cy="4623231"/>
          </a:xfrm>
          <a:prstGeom prst="round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t">
            <a:normAutofit fontScale="70000" lnSpcReduction="20000"/>
          </a:bodyPr>
          <a:lstStyle/>
          <a:p>
            <a:pPr marL="571500" indent="-342900">
              <a:buFont typeface="Arial" panose="020B0604020202020204" pitchFamily="34" charset="0"/>
              <a:buChar char="•"/>
            </a:pPr>
            <a:r>
              <a:rPr lang="en-AU" dirty="0">
                <a:solidFill>
                  <a:schemeClr val="tx1"/>
                </a:solidFill>
                <a:latin typeface="Montserrat" pitchFamily="2" charset="77"/>
              </a:rPr>
              <a:t>Annual Technical Reports </a:t>
            </a:r>
            <a:r>
              <a:rPr lang="en-US" dirty="0">
                <a:solidFill>
                  <a:schemeClr val="tx1"/>
                </a:solidFill>
                <a:latin typeface="Montserrat" pitchFamily="2" charset="77"/>
              </a:rPr>
              <a:t>provide assurance on annual Program/Accelerator delivery against PORBs and progress on TOC.</a:t>
            </a:r>
          </a:p>
          <a:p>
            <a:pPr marL="571500" indent="-342900">
              <a:buFont typeface="Arial" panose="020B0604020202020204" pitchFamily="34" charset="0"/>
              <a:buChar char="•"/>
            </a:pPr>
            <a:r>
              <a:rPr lang="en-AU" dirty="0">
                <a:solidFill>
                  <a:schemeClr val="tx1"/>
                </a:solidFill>
                <a:latin typeface="Montserrat" pitchFamily="2" charset="77"/>
              </a:rPr>
              <a:t>They are short (20-30 pages), concise and targeted.</a:t>
            </a:r>
          </a:p>
          <a:p>
            <a:pPr marL="571500" indent="-342900">
              <a:buFont typeface="Arial" panose="020B0604020202020204" pitchFamily="34" charset="0"/>
              <a:buChar char="•"/>
            </a:pPr>
            <a:r>
              <a:rPr lang="en-US" dirty="0">
                <a:solidFill>
                  <a:schemeClr val="tx1"/>
                </a:solidFill>
              </a:rPr>
              <a:t>Based on </a:t>
            </a:r>
            <a:r>
              <a:rPr lang="en-US" dirty="0" err="1">
                <a:solidFill>
                  <a:schemeClr val="tx1"/>
                </a:solidFill>
              </a:rPr>
              <a:t>QA’ed</a:t>
            </a:r>
            <a:r>
              <a:rPr lang="en-US" dirty="0">
                <a:solidFill>
                  <a:schemeClr val="tx1"/>
                </a:solidFill>
              </a:rPr>
              <a:t> results.</a:t>
            </a:r>
          </a:p>
          <a:p>
            <a:pPr marL="571500" indent="-342900">
              <a:buFont typeface="Arial" panose="020B0604020202020204" pitchFamily="34" charset="0"/>
              <a:buChar char="•"/>
            </a:pPr>
            <a:r>
              <a:rPr lang="en-US" dirty="0">
                <a:solidFill>
                  <a:schemeClr val="tx1"/>
                </a:solidFill>
              </a:rPr>
              <a:t>Annual Technical Reports to be submitted by each Program/Accelerator in March/April 2026.</a:t>
            </a:r>
          </a:p>
          <a:p>
            <a:pPr marL="571500" indent="-342900">
              <a:buFont typeface="Arial" panose="020B0604020202020204" pitchFamily="34" charset="0"/>
              <a:buChar char="•"/>
            </a:pPr>
            <a:r>
              <a:rPr lang="en-US" dirty="0">
                <a:solidFill>
                  <a:schemeClr val="tx1"/>
                </a:solidFill>
              </a:rPr>
              <a:t>Publication end of April/beginning of May.</a:t>
            </a:r>
          </a:p>
          <a:p>
            <a:pPr marL="571500" indent="-342900">
              <a:buFont typeface="Arial" panose="020B0604020202020204" pitchFamily="34" charset="0"/>
              <a:buChar char="•"/>
            </a:pPr>
            <a:r>
              <a:rPr lang="en-US" dirty="0">
                <a:solidFill>
                  <a:schemeClr val="tx1"/>
                </a:solidFill>
              </a:rPr>
              <a:t>Template, guidance, and automatically generated AI-supported content will be provided.</a:t>
            </a:r>
          </a:p>
          <a:p>
            <a:pPr marL="571500" indent="-342900">
              <a:buFont typeface="Arial" panose="020B0604020202020204" pitchFamily="34" charset="0"/>
              <a:buChar char="•"/>
            </a:pPr>
            <a:endParaRPr lang="en-US" dirty="0">
              <a:solidFill>
                <a:schemeClr val="tx1"/>
              </a:solidFill>
              <a:latin typeface="Montserrat" pitchFamily="2" charset="77"/>
            </a:endParaRPr>
          </a:p>
          <a:p>
            <a:pPr marL="571500" indent="-342900">
              <a:buFont typeface="Arial" panose="020B0604020202020204" pitchFamily="34" charset="0"/>
              <a:buChar char="•"/>
            </a:pPr>
            <a:r>
              <a:rPr lang="en-US" dirty="0">
                <a:solidFill>
                  <a:schemeClr val="tx1"/>
                </a:solidFill>
                <a:latin typeface="Montserrat" pitchFamily="2" charset="77"/>
              </a:rPr>
              <a:t>The following content areas are proposed for inclusion: </a:t>
            </a:r>
            <a:r>
              <a:rPr lang="en-US" dirty="0">
                <a:solidFill>
                  <a:schemeClr val="tx1"/>
                </a:solidFill>
                <a:latin typeface="Montserrat" pitchFamily="2" charset="77"/>
                <a:sym typeface="Wingdings" panose="05000000000000000000" pitchFamily="2" charset="2"/>
              </a:rPr>
              <a:t></a:t>
            </a:r>
            <a:endParaRPr lang="en-AU" dirty="0">
              <a:solidFill>
                <a:schemeClr val="tx1"/>
              </a:solidFill>
              <a:latin typeface="Montserrat" pitchFamily="2" charset="77"/>
            </a:endParaRPr>
          </a:p>
          <a:p>
            <a:pPr marL="571500" indent="-342900">
              <a:buFont typeface="Arial" panose="020B0604020202020204" pitchFamily="34" charset="0"/>
              <a:buChar char="•"/>
            </a:pPr>
            <a:endParaRPr lang="en-US" dirty="0">
              <a:solidFill>
                <a:schemeClr val="tx1"/>
              </a:solidFill>
            </a:endParaRPr>
          </a:p>
        </p:txBody>
      </p:sp>
      <p:pic>
        <p:nvPicPr>
          <p:cNvPr id="8" name="Picture 7">
            <a:extLst>
              <a:ext uri="{FF2B5EF4-FFF2-40B4-BE49-F238E27FC236}">
                <a16:creationId xmlns:a16="http://schemas.microsoft.com/office/drawing/2014/main" id="{3450E97F-48BA-1EB3-E906-7FD2381652E4}"/>
              </a:ext>
            </a:extLst>
          </p:cNvPr>
          <p:cNvPicPr>
            <a:picLocks noChangeAspect="1"/>
          </p:cNvPicPr>
          <p:nvPr/>
        </p:nvPicPr>
        <p:blipFill>
          <a:blip r:embed="rId5"/>
          <a:stretch>
            <a:fillRect/>
          </a:stretch>
        </p:blipFill>
        <p:spPr>
          <a:xfrm>
            <a:off x="6172981" y="1614659"/>
            <a:ext cx="6019019" cy="3317341"/>
          </a:xfrm>
          <a:prstGeom prst="rect">
            <a:avLst/>
          </a:prstGeom>
          <a:ln w="12700">
            <a:solidFill>
              <a:schemeClr val="accent5">
                <a:lumMod val="75000"/>
              </a:schemeClr>
            </a:solidFill>
          </a:ln>
        </p:spPr>
      </p:pic>
      <p:sp>
        <p:nvSpPr>
          <p:cNvPr id="11" name="TextBox 10">
            <a:extLst>
              <a:ext uri="{FF2B5EF4-FFF2-40B4-BE49-F238E27FC236}">
                <a16:creationId xmlns:a16="http://schemas.microsoft.com/office/drawing/2014/main" id="{2AFEB7B7-775F-CE39-0876-392CBB658FC7}"/>
              </a:ext>
            </a:extLst>
          </p:cNvPr>
          <p:cNvSpPr txBox="1"/>
          <p:nvPr/>
        </p:nvSpPr>
        <p:spPr>
          <a:xfrm>
            <a:off x="6357945" y="586159"/>
            <a:ext cx="4795830" cy="600164"/>
          </a:xfrm>
          <a:prstGeom prst="rect">
            <a:avLst/>
          </a:prstGeom>
          <a:noFill/>
        </p:spPr>
        <p:txBody>
          <a:bodyPr wrap="square" rtlCol="0">
            <a:spAutoFit/>
          </a:bodyPr>
          <a:lstStyle/>
          <a:p>
            <a:endParaRPr lang="en-AU" sz="1100" dirty="0">
              <a:solidFill>
                <a:schemeClr val="tx1"/>
              </a:solidFill>
              <a:latin typeface="Montserrat" pitchFamily="2" charset="77"/>
            </a:endParaRPr>
          </a:p>
          <a:p>
            <a:r>
              <a:rPr lang="en-AU" sz="1100" dirty="0">
                <a:solidFill>
                  <a:schemeClr val="tx1"/>
                </a:solidFill>
                <a:latin typeface="Montserrat" pitchFamily="2" charset="77"/>
              </a:rPr>
              <a:t> </a:t>
            </a:r>
          </a:p>
          <a:p>
            <a:endParaRPr lang="en-AU" sz="1100" dirty="0">
              <a:latin typeface="Montserrat" pitchFamily="2" charset="77"/>
            </a:endParaRPr>
          </a:p>
        </p:txBody>
      </p:sp>
    </p:spTree>
    <p:extLst>
      <p:ext uri="{BB962C8B-B14F-4D97-AF65-F5344CB8AC3E}">
        <p14:creationId xmlns:p14="http://schemas.microsoft.com/office/powerpoint/2010/main" val="15794327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CCDC0-6BAE-6C98-1E48-5ED4A78F85D6}"/>
              </a:ext>
            </a:extLst>
          </p:cNvPr>
          <p:cNvSpPr>
            <a:spLocks noGrp="1"/>
          </p:cNvSpPr>
          <p:nvPr>
            <p:ph type="title"/>
          </p:nvPr>
        </p:nvSpPr>
        <p:spPr>
          <a:xfrm>
            <a:off x="208439" y="0"/>
            <a:ext cx="9039655" cy="776459"/>
          </a:xfrm>
        </p:spPr>
        <p:txBody>
          <a:bodyPr/>
          <a:lstStyle/>
          <a:p>
            <a:r>
              <a:rPr lang="en-US"/>
              <a:t>PRMS Reporting Tool</a:t>
            </a:r>
          </a:p>
        </p:txBody>
      </p:sp>
      <p:sp>
        <p:nvSpPr>
          <p:cNvPr id="3" name="Text Placeholder 2">
            <a:extLst>
              <a:ext uri="{FF2B5EF4-FFF2-40B4-BE49-F238E27FC236}">
                <a16:creationId xmlns:a16="http://schemas.microsoft.com/office/drawing/2014/main" id="{E1EBB55F-8987-5236-0FFF-CEAF79601026}"/>
              </a:ext>
            </a:extLst>
          </p:cNvPr>
          <p:cNvSpPr>
            <a:spLocks noGrp="1"/>
          </p:cNvSpPr>
          <p:nvPr>
            <p:ph type="body" idx="1"/>
          </p:nvPr>
        </p:nvSpPr>
        <p:spPr>
          <a:xfrm>
            <a:off x="506627" y="2599869"/>
            <a:ext cx="4024470" cy="2157485"/>
          </a:xfrm>
        </p:spPr>
        <p:txBody>
          <a:bodyPr>
            <a:normAutofit fontScale="92500" lnSpcReduction="10000"/>
          </a:bodyPr>
          <a:lstStyle/>
          <a:p>
            <a:pPr marL="571500" indent="-342900">
              <a:buFont typeface="Arial" panose="020B0604020202020204" pitchFamily="34" charset="0"/>
              <a:buChar char="•"/>
            </a:pPr>
            <a:r>
              <a:rPr lang="en-AU" u="sng" dirty="0">
                <a:hlinkClick r:id="rId2"/>
              </a:rPr>
              <a:t>PRMS REPORTING TOOL</a:t>
            </a:r>
            <a:endParaRPr lang="en-AU" u="sng" dirty="0"/>
          </a:p>
          <a:p>
            <a:pPr marL="571500" indent="-342900">
              <a:buFont typeface="Arial" panose="020B0604020202020204" pitchFamily="34" charset="0"/>
              <a:buChar char="•"/>
            </a:pPr>
            <a:r>
              <a:rPr lang="en-AU" dirty="0">
                <a:hlinkClick r:id="rId3"/>
              </a:rPr>
              <a:t>PRMS roles</a:t>
            </a:r>
            <a:endParaRPr lang="en-AU" dirty="0"/>
          </a:p>
          <a:p>
            <a:pPr marL="571500" indent="-342900">
              <a:buFont typeface="Arial" panose="020B0604020202020204" pitchFamily="34" charset="0"/>
              <a:buChar char="•"/>
            </a:pPr>
            <a:r>
              <a:rPr lang="en-AU" dirty="0">
                <a:solidFill>
                  <a:schemeClr val="tx1"/>
                </a:solidFill>
              </a:rPr>
              <a:t>PRMS resources: new users onboarding materials</a:t>
            </a:r>
          </a:p>
          <a:p>
            <a:endParaRPr lang="en-US" dirty="0"/>
          </a:p>
        </p:txBody>
      </p:sp>
      <p:pic>
        <p:nvPicPr>
          <p:cNvPr id="5" name="Picture 4" descr="A person standing next to a plant&#10;&#10;AI-generated content may be incorrect.">
            <a:extLst>
              <a:ext uri="{FF2B5EF4-FFF2-40B4-BE49-F238E27FC236}">
                <a16:creationId xmlns:a16="http://schemas.microsoft.com/office/drawing/2014/main" id="{EC0981DD-6EBA-B9A5-B92C-BB2DCA125CDE}"/>
              </a:ext>
            </a:extLst>
          </p:cNvPr>
          <p:cNvPicPr>
            <a:picLocks noChangeAspect="1"/>
          </p:cNvPicPr>
          <p:nvPr/>
        </p:nvPicPr>
        <p:blipFill>
          <a:blip r:embed="rId4"/>
          <a:stretch>
            <a:fillRect/>
          </a:stretch>
        </p:blipFill>
        <p:spPr>
          <a:xfrm>
            <a:off x="4728267" y="1320559"/>
            <a:ext cx="6854419" cy="5085186"/>
          </a:xfrm>
          <a:prstGeom prst="rect">
            <a:avLst/>
          </a:prstGeom>
        </p:spPr>
      </p:pic>
      <p:sp>
        <p:nvSpPr>
          <p:cNvPr id="6" name="Rounded Rectangle 5">
            <a:extLst>
              <a:ext uri="{FF2B5EF4-FFF2-40B4-BE49-F238E27FC236}">
                <a16:creationId xmlns:a16="http://schemas.microsoft.com/office/drawing/2014/main" id="{C9D05744-30C0-74C5-313A-E05463893198}"/>
              </a:ext>
            </a:extLst>
          </p:cNvPr>
          <p:cNvSpPr/>
          <p:nvPr/>
        </p:nvSpPr>
        <p:spPr>
          <a:xfrm>
            <a:off x="349037" y="776459"/>
            <a:ext cx="1059349" cy="463762"/>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ysClr val="windowText" lastClr="000000"/>
                </a:solidFill>
                <a:latin typeface="Montserrat" pitchFamily="2" charset="77"/>
              </a:rPr>
              <a:t>W</a:t>
            </a:r>
            <a:r>
              <a:rPr lang="en-US" sz="2000">
                <a:solidFill>
                  <a:schemeClr val="tx1"/>
                </a:solidFill>
                <a:latin typeface="Montserrat" pitchFamily="2" charset="77"/>
              </a:rPr>
              <a:t>HAT</a:t>
            </a:r>
          </a:p>
        </p:txBody>
      </p:sp>
      <p:sp>
        <p:nvSpPr>
          <p:cNvPr id="7" name="Rounded Rectangle 6">
            <a:extLst>
              <a:ext uri="{FF2B5EF4-FFF2-40B4-BE49-F238E27FC236}">
                <a16:creationId xmlns:a16="http://schemas.microsoft.com/office/drawing/2014/main" id="{59A2B43D-4810-4EA7-9460-54C227D6BA4B}"/>
              </a:ext>
            </a:extLst>
          </p:cNvPr>
          <p:cNvSpPr/>
          <p:nvPr/>
        </p:nvSpPr>
        <p:spPr>
          <a:xfrm>
            <a:off x="349037" y="2261290"/>
            <a:ext cx="4161179" cy="2854411"/>
          </a:xfrm>
          <a:prstGeom prst="round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0375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68FD1-5ED8-2C5B-6EAE-3A4BE14F5B64}"/>
              </a:ext>
            </a:extLst>
          </p:cNvPr>
          <p:cNvSpPr>
            <a:spLocks noGrp="1"/>
          </p:cNvSpPr>
          <p:nvPr>
            <p:ph type="title"/>
          </p:nvPr>
        </p:nvSpPr>
        <p:spPr>
          <a:xfrm>
            <a:off x="284347" y="-41936"/>
            <a:ext cx="9039655" cy="776459"/>
          </a:xfrm>
        </p:spPr>
        <p:txBody>
          <a:bodyPr/>
          <a:lstStyle/>
          <a:p>
            <a:r>
              <a:rPr lang="en-US"/>
              <a:t>Quality Assurance process</a:t>
            </a:r>
          </a:p>
        </p:txBody>
      </p:sp>
      <p:sp>
        <p:nvSpPr>
          <p:cNvPr id="5" name="Rounded Rectangle 4">
            <a:extLst>
              <a:ext uri="{FF2B5EF4-FFF2-40B4-BE49-F238E27FC236}">
                <a16:creationId xmlns:a16="http://schemas.microsoft.com/office/drawing/2014/main" id="{2C025AF0-B78C-A9A7-4B0B-58136D08DC33}"/>
              </a:ext>
            </a:extLst>
          </p:cNvPr>
          <p:cNvSpPr/>
          <p:nvPr/>
        </p:nvSpPr>
        <p:spPr>
          <a:xfrm>
            <a:off x="6529180" y="1358350"/>
            <a:ext cx="4783277" cy="3352801"/>
          </a:xfrm>
          <a:prstGeom prst="round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AU" sz="1600" dirty="0">
                <a:solidFill>
                  <a:schemeClr val="tx1"/>
                </a:solidFill>
                <a:latin typeface="Montserrat" pitchFamily="2" charset="77"/>
              </a:rPr>
              <a:t>What is QA? </a:t>
            </a:r>
          </a:p>
          <a:p>
            <a:endParaRPr lang="en-AU" sz="1600" dirty="0">
              <a:solidFill>
                <a:schemeClr val="tx1"/>
              </a:solidFill>
              <a:latin typeface="Montserrat" pitchFamily="2" charset="77"/>
            </a:endParaRPr>
          </a:p>
          <a:p>
            <a:r>
              <a:rPr lang="en-AU" sz="1600" dirty="0">
                <a:solidFill>
                  <a:schemeClr val="tx1"/>
                </a:solidFill>
                <a:latin typeface="Montserrat" pitchFamily="2" charset="77"/>
              </a:rPr>
              <a:t>A process that aims to:</a:t>
            </a:r>
          </a:p>
          <a:p>
            <a:pPr fontAlgn="base"/>
            <a:endParaRPr lang="en-AU" sz="1600" dirty="0">
              <a:solidFill>
                <a:schemeClr val="tx1"/>
              </a:solidFill>
              <a:latin typeface="Montserrat" pitchFamily="2" charset="77"/>
            </a:endParaRPr>
          </a:p>
          <a:p>
            <a:pPr marL="285750" indent="-285750" fontAlgn="base">
              <a:buFont typeface="Arial" panose="020B0604020202020204" pitchFamily="34" charset="0"/>
              <a:buChar char="•"/>
            </a:pPr>
            <a:r>
              <a:rPr lang="en-AU" sz="1600" dirty="0">
                <a:solidFill>
                  <a:schemeClr val="tx1"/>
                </a:solidFill>
                <a:latin typeface="Montserrat" pitchFamily="2" charset="77"/>
              </a:rPr>
              <a:t>Improve </a:t>
            </a:r>
            <a:r>
              <a:rPr lang="en-AU" sz="1600" b="1" dirty="0">
                <a:solidFill>
                  <a:schemeClr val="tx1"/>
                </a:solidFill>
                <a:latin typeface="Montserrat" pitchFamily="2" charset="77"/>
              </a:rPr>
              <a:t>quality</a:t>
            </a:r>
            <a:r>
              <a:rPr lang="en-AU" sz="1600" dirty="0">
                <a:solidFill>
                  <a:schemeClr val="tx1"/>
                </a:solidFill>
                <a:latin typeface="Montserrat" pitchFamily="2" charset="77"/>
              </a:rPr>
              <a:t> of reported data</a:t>
            </a:r>
          </a:p>
          <a:p>
            <a:pPr marL="285750" lvl="1" indent="-285750" fontAlgn="base">
              <a:buFont typeface="Arial" panose="020B0604020202020204" pitchFamily="34" charset="0"/>
              <a:buChar char="•"/>
            </a:pPr>
            <a:r>
              <a:rPr lang="en-AU" sz="1600" dirty="0">
                <a:solidFill>
                  <a:schemeClr val="tx1"/>
                </a:solidFill>
                <a:latin typeface="Montserrat" pitchFamily="2" charset="77"/>
              </a:rPr>
              <a:t>Provide </a:t>
            </a:r>
            <a:r>
              <a:rPr lang="en-AU" sz="1600" b="1" dirty="0">
                <a:solidFill>
                  <a:schemeClr val="tx1"/>
                </a:solidFill>
                <a:latin typeface="Montserrat" pitchFamily="2" charset="77"/>
              </a:rPr>
              <a:t>consistency </a:t>
            </a:r>
            <a:r>
              <a:rPr lang="en-AU" sz="1600" dirty="0">
                <a:solidFill>
                  <a:schemeClr val="tx1"/>
                </a:solidFill>
                <a:latin typeface="Montserrat" pitchFamily="2" charset="77"/>
              </a:rPr>
              <a:t>across the system</a:t>
            </a:r>
            <a:endParaRPr lang="en-AU" b="1" dirty="0">
              <a:solidFill>
                <a:schemeClr val="tx1"/>
              </a:solidFill>
              <a:latin typeface="Montserrat" pitchFamily="2" charset="77"/>
            </a:endParaRPr>
          </a:p>
          <a:p>
            <a:pPr marL="285750" lvl="1" indent="-285750" fontAlgn="base">
              <a:buFont typeface="Arial" panose="020B0604020202020204" pitchFamily="34" charset="0"/>
              <a:buChar char="•"/>
            </a:pPr>
            <a:r>
              <a:rPr lang="en-AU" sz="1600" dirty="0">
                <a:solidFill>
                  <a:schemeClr val="tx1"/>
                </a:solidFill>
                <a:latin typeface="Montserrat" pitchFamily="2" charset="77"/>
              </a:rPr>
              <a:t>Ensure </a:t>
            </a:r>
            <a:r>
              <a:rPr lang="en-AU" sz="1600" b="1" dirty="0">
                <a:solidFill>
                  <a:schemeClr val="tx1"/>
                </a:solidFill>
                <a:latin typeface="Montserrat" pitchFamily="2" charset="77"/>
              </a:rPr>
              <a:t>reliability</a:t>
            </a:r>
            <a:r>
              <a:rPr lang="en-AU" sz="1600" dirty="0">
                <a:solidFill>
                  <a:schemeClr val="tx1"/>
                </a:solidFill>
                <a:latin typeface="Montserrat" pitchFamily="2" charset="77"/>
              </a:rPr>
              <a:t> of reported results</a:t>
            </a:r>
            <a:endParaRPr lang="en-AU" b="1" dirty="0">
              <a:solidFill>
                <a:schemeClr val="tx1"/>
              </a:solidFill>
              <a:latin typeface="Montserrat" pitchFamily="2" charset="77"/>
            </a:endParaRPr>
          </a:p>
          <a:p>
            <a:pPr marL="285750" lvl="1" indent="-285750" fontAlgn="base">
              <a:buFont typeface="Arial" panose="020B0604020202020204" pitchFamily="34" charset="0"/>
              <a:buChar char="•"/>
            </a:pPr>
            <a:r>
              <a:rPr lang="en-AU" sz="1600" dirty="0">
                <a:solidFill>
                  <a:schemeClr val="tx1"/>
                </a:solidFill>
                <a:latin typeface="Montserrat" pitchFamily="2" charset="77"/>
              </a:rPr>
              <a:t>Inform a solid </a:t>
            </a:r>
            <a:r>
              <a:rPr lang="en-AU" sz="1600" b="1" dirty="0">
                <a:solidFill>
                  <a:schemeClr val="tx1"/>
                </a:solidFill>
                <a:latin typeface="Montserrat" pitchFamily="2" charset="77"/>
              </a:rPr>
              <a:t>learning</a:t>
            </a:r>
            <a:r>
              <a:rPr lang="en-AU" sz="1600" dirty="0">
                <a:solidFill>
                  <a:schemeClr val="tx1"/>
                </a:solidFill>
                <a:latin typeface="Montserrat" pitchFamily="2" charset="77"/>
              </a:rPr>
              <a:t> process </a:t>
            </a:r>
            <a:endParaRPr lang="en-AU" dirty="0">
              <a:solidFill>
                <a:schemeClr val="tx1"/>
              </a:solidFill>
              <a:latin typeface="Montserrat" pitchFamily="2" charset="77"/>
            </a:endParaRPr>
          </a:p>
          <a:p>
            <a:pPr marL="285750" indent="-285750" fontAlgn="base">
              <a:buFont typeface="Arial" panose="020B0604020202020204" pitchFamily="34" charset="0"/>
              <a:buChar char="•"/>
            </a:pPr>
            <a:r>
              <a:rPr lang="en-AU" sz="1600" dirty="0">
                <a:solidFill>
                  <a:schemeClr val="tx1"/>
                </a:solidFill>
                <a:latin typeface="Montserrat" pitchFamily="2" charset="77"/>
              </a:rPr>
              <a:t>Improve overall CGIAR accountability and </a:t>
            </a:r>
            <a:r>
              <a:rPr lang="en-AU" sz="1600" b="1" dirty="0">
                <a:solidFill>
                  <a:schemeClr val="tx1"/>
                </a:solidFill>
                <a:latin typeface="Montserrat" pitchFamily="2" charset="77"/>
              </a:rPr>
              <a:t>transparency</a:t>
            </a:r>
            <a:endParaRPr lang="en-AU" sz="1600" dirty="0">
              <a:solidFill>
                <a:schemeClr val="tx1"/>
              </a:solidFill>
              <a:latin typeface="Montserrat" pitchFamily="2" charset="77"/>
            </a:endParaRPr>
          </a:p>
          <a:p>
            <a:br>
              <a:rPr lang="en-AU" sz="1600" dirty="0">
                <a:solidFill>
                  <a:schemeClr val="tx1"/>
                </a:solidFill>
                <a:latin typeface="Montserrat" pitchFamily="2" charset="77"/>
              </a:rPr>
            </a:br>
            <a:endParaRPr lang="en-AU" sz="1600" dirty="0">
              <a:solidFill>
                <a:schemeClr val="tx1"/>
              </a:solidFill>
              <a:latin typeface="Montserrat" pitchFamily="2" charset="77"/>
            </a:endParaRPr>
          </a:p>
        </p:txBody>
      </p:sp>
      <p:sp>
        <p:nvSpPr>
          <p:cNvPr id="7" name="Rounded Rectangle 6">
            <a:extLst>
              <a:ext uri="{FF2B5EF4-FFF2-40B4-BE49-F238E27FC236}">
                <a16:creationId xmlns:a16="http://schemas.microsoft.com/office/drawing/2014/main" id="{7773307B-E8B5-80B5-2205-58D9FCC52910}"/>
              </a:ext>
            </a:extLst>
          </p:cNvPr>
          <p:cNvSpPr/>
          <p:nvPr/>
        </p:nvSpPr>
        <p:spPr>
          <a:xfrm>
            <a:off x="349037" y="776459"/>
            <a:ext cx="1059349" cy="463762"/>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ysClr val="windowText" lastClr="000000"/>
                </a:solidFill>
                <a:latin typeface="Montserrat" pitchFamily="2" charset="77"/>
              </a:rPr>
              <a:t>W</a:t>
            </a:r>
            <a:r>
              <a:rPr lang="en-US" sz="2000">
                <a:solidFill>
                  <a:schemeClr val="tx1"/>
                </a:solidFill>
                <a:latin typeface="Montserrat" pitchFamily="2" charset="77"/>
              </a:rPr>
              <a:t>HAT</a:t>
            </a:r>
          </a:p>
        </p:txBody>
      </p:sp>
      <p:sp>
        <p:nvSpPr>
          <p:cNvPr id="8" name="Rounded Rectangle 7">
            <a:extLst>
              <a:ext uri="{FF2B5EF4-FFF2-40B4-BE49-F238E27FC236}">
                <a16:creationId xmlns:a16="http://schemas.microsoft.com/office/drawing/2014/main" id="{212EDCC5-9F16-2422-5C1E-F78B89773A13}"/>
              </a:ext>
            </a:extLst>
          </p:cNvPr>
          <p:cNvSpPr/>
          <p:nvPr/>
        </p:nvSpPr>
        <p:spPr>
          <a:xfrm>
            <a:off x="447257" y="1358350"/>
            <a:ext cx="5602014" cy="3352800"/>
          </a:xfrm>
          <a:prstGeom prst="roundRect">
            <a:avLst/>
          </a:pr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AC9F190F-9F66-54C6-67AE-D64A211C032D}"/>
              </a:ext>
            </a:extLst>
          </p:cNvPr>
          <p:cNvSpPr txBox="1"/>
          <p:nvPr/>
        </p:nvSpPr>
        <p:spPr>
          <a:xfrm>
            <a:off x="610167" y="1465089"/>
            <a:ext cx="5276193" cy="3139321"/>
          </a:xfrm>
          <a:prstGeom prst="rect">
            <a:avLst/>
          </a:prstGeom>
          <a:noFill/>
        </p:spPr>
        <p:txBody>
          <a:bodyPr wrap="square">
            <a:spAutoFit/>
          </a:bodyPr>
          <a:lstStyle/>
          <a:p>
            <a:pPr marL="571500" indent="-342900">
              <a:buFont typeface="Arial" panose="020B0604020202020204" pitchFamily="34" charset="0"/>
              <a:buChar char="•"/>
            </a:pPr>
            <a:r>
              <a:rPr lang="en-US" sz="1800" dirty="0">
                <a:latin typeface="Montserrat" pitchFamily="2" charset="77"/>
              </a:rPr>
              <a:t>Results submitted by P/As in the PRMS will be quality assessed (QA) by a QA team in </a:t>
            </a:r>
            <a:r>
              <a:rPr lang="en-US" sz="1800" b="1" dirty="0">
                <a:latin typeface="Montserrat" pitchFamily="2" charset="77"/>
              </a:rPr>
              <a:t>February 2026</a:t>
            </a:r>
            <a:r>
              <a:rPr lang="en-US" sz="1800" dirty="0">
                <a:latin typeface="Montserrat" pitchFamily="2" charset="77"/>
              </a:rPr>
              <a:t>. </a:t>
            </a:r>
          </a:p>
          <a:p>
            <a:pPr marL="571500" indent="-342900">
              <a:buFont typeface="Arial" panose="020B0604020202020204" pitchFamily="34" charset="0"/>
              <a:buChar char="•"/>
            </a:pPr>
            <a:endParaRPr lang="en-US" sz="1800" dirty="0">
              <a:latin typeface="Montserrat" pitchFamily="2" charset="77"/>
            </a:endParaRPr>
          </a:p>
          <a:p>
            <a:pPr marL="571500" indent="-342900">
              <a:buFont typeface="Arial" panose="020B0604020202020204" pitchFamily="34" charset="0"/>
              <a:buChar char="•"/>
            </a:pPr>
            <a:r>
              <a:rPr lang="en-US" sz="1800" dirty="0">
                <a:latin typeface="Montserrat" pitchFamily="2" charset="77"/>
              </a:rPr>
              <a:t>Your participation in this process is required. </a:t>
            </a:r>
          </a:p>
          <a:p>
            <a:pPr marL="571500" indent="-342900">
              <a:buFont typeface="Arial" panose="020B0604020202020204" pitchFamily="34" charset="0"/>
              <a:buChar char="•"/>
            </a:pPr>
            <a:endParaRPr lang="en-US" sz="1800" dirty="0">
              <a:latin typeface="Montserrat" pitchFamily="2" charset="77"/>
            </a:endParaRPr>
          </a:p>
          <a:p>
            <a:pPr marL="571500" indent="-342900">
              <a:buFont typeface="Arial" panose="020B0604020202020204" pitchFamily="34" charset="0"/>
              <a:buChar char="•"/>
            </a:pPr>
            <a:r>
              <a:rPr lang="en-US" sz="1800" dirty="0">
                <a:latin typeface="Montserrat" pitchFamily="2" charset="77"/>
              </a:rPr>
              <a:t>Guidance and resources will be provided. </a:t>
            </a:r>
          </a:p>
          <a:p>
            <a:pPr marL="571500" indent="-342900">
              <a:buFont typeface="Arial" panose="020B0604020202020204" pitchFamily="34" charset="0"/>
              <a:buChar char="•"/>
            </a:pPr>
            <a:endParaRPr lang="en-US" sz="1800" dirty="0">
              <a:latin typeface="Montserrat" pitchFamily="2" charset="77"/>
            </a:endParaRPr>
          </a:p>
          <a:p>
            <a:pPr marL="571500" indent="-342900">
              <a:buFont typeface="Arial" panose="020B0604020202020204" pitchFamily="34" charset="0"/>
              <a:buChar char="•"/>
            </a:pPr>
            <a:r>
              <a:rPr lang="en-US" sz="1800" dirty="0">
                <a:latin typeface="Montserrat" pitchFamily="2" charset="77"/>
              </a:rPr>
              <a:t>An info-session will be scheduled.</a:t>
            </a:r>
          </a:p>
        </p:txBody>
      </p:sp>
      <p:sp>
        <p:nvSpPr>
          <p:cNvPr id="4" name="TextBox 3">
            <a:extLst>
              <a:ext uri="{FF2B5EF4-FFF2-40B4-BE49-F238E27FC236}">
                <a16:creationId xmlns:a16="http://schemas.microsoft.com/office/drawing/2014/main" id="{E43FC6C6-A80D-2267-C973-7069E5447D4E}"/>
              </a:ext>
            </a:extLst>
          </p:cNvPr>
          <p:cNvSpPr txBox="1"/>
          <p:nvPr/>
        </p:nvSpPr>
        <p:spPr>
          <a:xfrm>
            <a:off x="5195229" y="4936564"/>
            <a:ext cx="3725589" cy="1815882"/>
          </a:xfrm>
          <a:prstGeom prst="rect">
            <a:avLst/>
          </a:prstGeom>
          <a:noFill/>
          <a:ln w="38100">
            <a:solidFill>
              <a:schemeClr val="accent2"/>
            </a:solidFill>
          </a:ln>
        </p:spPr>
        <p:txBody>
          <a:bodyPr wrap="square">
            <a:spAutoFit/>
          </a:bodyPr>
          <a:lstStyle/>
          <a:p>
            <a:endParaRPr lang="en-US" dirty="0">
              <a:solidFill>
                <a:schemeClr val="tx1"/>
              </a:solidFill>
              <a:latin typeface="Montserrat" pitchFamily="2" charset="77"/>
            </a:endParaRPr>
          </a:p>
          <a:p>
            <a:r>
              <a:rPr lang="en-US" dirty="0" err="1">
                <a:solidFill>
                  <a:schemeClr val="tx1"/>
                </a:solidFill>
                <a:latin typeface="Montserrat" pitchFamily="2" charset="77"/>
              </a:rPr>
              <a:t>QA’ed</a:t>
            </a:r>
            <a:r>
              <a:rPr lang="en-US" dirty="0">
                <a:solidFill>
                  <a:schemeClr val="tx1"/>
                </a:solidFill>
                <a:latin typeface="Montserrat" pitchFamily="2" charset="77"/>
              </a:rPr>
              <a:t> data informs: </a:t>
            </a:r>
          </a:p>
          <a:p>
            <a:endParaRPr lang="en-US" dirty="0">
              <a:solidFill>
                <a:schemeClr val="tx1"/>
              </a:solidFill>
              <a:latin typeface="Montserrat" pitchFamily="2" charset="77"/>
            </a:endParaRPr>
          </a:p>
          <a:p>
            <a:pPr marL="285750" indent="-285750">
              <a:buFont typeface="Arial" panose="020B0604020202020204" pitchFamily="34" charset="0"/>
              <a:buChar char="•"/>
            </a:pPr>
            <a:r>
              <a:rPr lang="en-US" dirty="0">
                <a:solidFill>
                  <a:schemeClr val="tx1"/>
                </a:solidFill>
                <a:latin typeface="Montserrat" pitchFamily="2" charset="77"/>
              </a:rPr>
              <a:t>The Reflect process</a:t>
            </a:r>
          </a:p>
          <a:p>
            <a:pPr marL="285750" indent="-285750">
              <a:buFont typeface="Arial" panose="020B0604020202020204" pitchFamily="34" charset="0"/>
              <a:buChar char="•"/>
            </a:pPr>
            <a:r>
              <a:rPr lang="en-US" dirty="0">
                <a:solidFill>
                  <a:schemeClr val="tx1"/>
                </a:solidFill>
                <a:latin typeface="Montserrat" pitchFamily="2" charset="77"/>
              </a:rPr>
              <a:t>Results Dashboard</a:t>
            </a:r>
          </a:p>
          <a:p>
            <a:pPr marL="285750" indent="-285750">
              <a:buFont typeface="Arial" panose="020B0604020202020204" pitchFamily="34" charset="0"/>
              <a:buChar char="•"/>
            </a:pPr>
            <a:r>
              <a:rPr lang="en-US" dirty="0">
                <a:solidFill>
                  <a:schemeClr val="tx1"/>
                </a:solidFill>
                <a:latin typeface="Montserrat" pitchFamily="2" charset="77"/>
              </a:rPr>
              <a:t>Annual report content</a:t>
            </a:r>
          </a:p>
          <a:p>
            <a:pPr marL="285750" indent="-285750">
              <a:buFont typeface="Arial" panose="020B0604020202020204" pitchFamily="34" charset="0"/>
              <a:buChar char="•"/>
            </a:pPr>
            <a:r>
              <a:rPr lang="en-US" dirty="0">
                <a:solidFill>
                  <a:schemeClr val="tx1"/>
                </a:solidFill>
                <a:latin typeface="Montserrat" pitchFamily="2" charset="77"/>
              </a:rPr>
              <a:t>Portfolio Narrative</a:t>
            </a:r>
          </a:p>
          <a:p>
            <a:pPr marL="285750" indent="-285750">
              <a:buFont typeface="Arial" panose="020B0604020202020204" pitchFamily="34" charset="0"/>
              <a:buChar char="•"/>
            </a:pPr>
            <a:r>
              <a:rPr lang="en-US" dirty="0">
                <a:solidFill>
                  <a:schemeClr val="tx1"/>
                </a:solidFill>
                <a:latin typeface="Montserrat" pitchFamily="2" charset="77"/>
              </a:rPr>
              <a:t>Overall CGIAR Annual Report </a:t>
            </a:r>
          </a:p>
        </p:txBody>
      </p:sp>
    </p:spTree>
    <p:extLst>
      <p:ext uri="{BB962C8B-B14F-4D97-AF65-F5344CB8AC3E}">
        <p14:creationId xmlns:p14="http://schemas.microsoft.com/office/powerpoint/2010/main" val="2203565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2" name="Google Shape;52;p3"/>
          <p:cNvSpPr txBox="1">
            <a:spLocks noGrp="1"/>
          </p:cNvSpPr>
          <p:nvPr>
            <p:ph type="title"/>
          </p:nvPr>
        </p:nvSpPr>
        <p:spPr>
          <a:xfrm>
            <a:off x="349037" y="0"/>
            <a:ext cx="9039655" cy="776459"/>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3200"/>
              <a:buFont typeface="Arial"/>
              <a:buNone/>
            </a:pPr>
            <a:r>
              <a:rPr lang="en-US">
                <a:latin typeface="Montserrat" pitchFamily="2" charset="77"/>
                <a:ea typeface="Arial"/>
                <a:cs typeface="Arial"/>
                <a:sym typeface="Arial"/>
              </a:rPr>
              <a:t>2024 Technical Reporting</a:t>
            </a:r>
            <a:endParaRPr>
              <a:latin typeface="Montserrat" pitchFamily="2" charset="77"/>
            </a:endParaRPr>
          </a:p>
        </p:txBody>
      </p:sp>
      <p:sp>
        <p:nvSpPr>
          <p:cNvPr id="55" name="Google Shape;55;p3"/>
          <p:cNvSpPr txBox="1"/>
          <p:nvPr/>
        </p:nvSpPr>
        <p:spPr>
          <a:xfrm>
            <a:off x="349037" y="1372169"/>
            <a:ext cx="6097772"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u="none" strike="noStrike" cap="none" dirty="0">
                <a:solidFill>
                  <a:srgbClr val="002060"/>
                </a:solidFill>
                <a:highlight>
                  <a:srgbClr val="FFFFFF"/>
                </a:highlight>
                <a:latin typeface="Montserrat" pitchFamily="2" charset="77"/>
                <a:sym typeface="Arial"/>
              </a:rPr>
              <a:t>High Level Technical Reporting timeline</a:t>
            </a:r>
            <a:r>
              <a:rPr lang="en-US" sz="1800" b="0" i="0" u="none" strike="noStrike" cap="none" dirty="0">
                <a:solidFill>
                  <a:srgbClr val="002060"/>
                </a:solidFill>
                <a:highlight>
                  <a:srgbClr val="FFFFFF"/>
                </a:highlight>
                <a:latin typeface="Montserrat" pitchFamily="2" charset="77"/>
                <a:sym typeface="Arial"/>
              </a:rPr>
              <a:t> </a:t>
            </a:r>
            <a:endParaRPr dirty="0">
              <a:latin typeface="Montserrat" pitchFamily="2" charset="77"/>
            </a:endParaRPr>
          </a:p>
        </p:txBody>
      </p:sp>
      <p:sp>
        <p:nvSpPr>
          <p:cNvPr id="2" name="AutoShape 2">
            <a:extLst>
              <a:ext uri="{FF2B5EF4-FFF2-40B4-BE49-F238E27FC236}">
                <a16:creationId xmlns:a16="http://schemas.microsoft.com/office/drawing/2014/main" id="{839CCCEE-5C3C-B054-7D9B-80343F13C88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a:extLst>
              <a:ext uri="{FF2B5EF4-FFF2-40B4-BE49-F238E27FC236}">
                <a16:creationId xmlns:a16="http://schemas.microsoft.com/office/drawing/2014/main" id="{33917222-EF14-EA5C-DD1A-AB12850B64D8}"/>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a:extLst>
              <a:ext uri="{FF2B5EF4-FFF2-40B4-BE49-F238E27FC236}">
                <a16:creationId xmlns:a16="http://schemas.microsoft.com/office/drawing/2014/main" id="{D6D02419-FBD9-A6F3-4177-2FCFEA7869BE}"/>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descr="A green and white list with text&#10;&#10;AI-generated content may be incorrect.">
            <a:extLst>
              <a:ext uri="{FF2B5EF4-FFF2-40B4-BE49-F238E27FC236}">
                <a16:creationId xmlns:a16="http://schemas.microsoft.com/office/drawing/2014/main" id="{C7213CA6-C1EE-CC60-05D7-86D9C34E46BD}"/>
              </a:ext>
            </a:extLst>
          </p:cNvPr>
          <p:cNvPicPr>
            <a:picLocks noChangeAspect="1"/>
          </p:cNvPicPr>
          <p:nvPr/>
        </p:nvPicPr>
        <p:blipFill>
          <a:blip r:embed="rId3"/>
          <a:stretch>
            <a:fillRect/>
          </a:stretch>
        </p:blipFill>
        <p:spPr>
          <a:xfrm>
            <a:off x="871229" y="1741501"/>
            <a:ext cx="9832392" cy="5085157"/>
          </a:xfrm>
          <a:prstGeom prst="rect">
            <a:avLst/>
          </a:prstGeom>
        </p:spPr>
      </p:pic>
      <p:sp>
        <p:nvSpPr>
          <p:cNvPr id="8" name="Rounded Rectangle 7">
            <a:extLst>
              <a:ext uri="{FF2B5EF4-FFF2-40B4-BE49-F238E27FC236}">
                <a16:creationId xmlns:a16="http://schemas.microsoft.com/office/drawing/2014/main" id="{E0067FF0-7C36-B0AC-D0C8-E9F31493DA8E}"/>
              </a:ext>
            </a:extLst>
          </p:cNvPr>
          <p:cNvSpPr/>
          <p:nvPr/>
        </p:nvSpPr>
        <p:spPr>
          <a:xfrm>
            <a:off x="349037" y="776459"/>
            <a:ext cx="1132922" cy="463762"/>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ysClr val="windowText" lastClr="000000"/>
                </a:solidFill>
                <a:latin typeface="Montserrat" pitchFamily="2" charset="77"/>
              </a:rPr>
              <a:t>W</a:t>
            </a:r>
            <a:r>
              <a:rPr lang="en-US" sz="2000">
                <a:solidFill>
                  <a:schemeClr val="tx1"/>
                </a:solidFill>
                <a:latin typeface="Montserrat" pitchFamily="2" charset="77"/>
              </a:rPr>
              <a:t>HEN</a:t>
            </a:r>
          </a:p>
        </p:txBody>
      </p:sp>
    </p:spTree>
  </p:cSld>
  <p:clrMapOvr>
    <a:masterClrMapping/>
  </p:clrMapOvr>
</p:sld>
</file>

<file path=ppt/theme/theme1.xml><?xml version="1.0" encoding="utf-8"?>
<a:theme xmlns:a="http://schemas.openxmlformats.org/drawingml/2006/main" name="1_Office Theme">
  <a:themeElements>
    <a:clrScheme name="Custom 4">
      <a:dk1>
        <a:srgbClr val="000000"/>
      </a:dk1>
      <a:lt1>
        <a:srgbClr val="FFFFFF"/>
      </a:lt1>
      <a:dk2>
        <a:srgbClr val="626362"/>
      </a:dk2>
      <a:lt2>
        <a:srgbClr val="E7E6E6"/>
      </a:lt2>
      <a:accent1>
        <a:srgbClr val="5B9B00"/>
      </a:accent1>
      <a:accent2>
        <a:srgbClr val="ED7D31"/>
      </a:accent2>
      <a:accent3>
        <a:srgbClr val="A5A5A5"/>
      </a:accent3>
      <a:accent4>
        <a:srgbClr val="FFC000"/>
      </a:accent4>
      <a:accent5>
        <a:srgbClr val="0065BD"/>
      </a:accent5>
      <a:accent6>
        <a:srgbClr val="0039A6"/>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76CDA5545835F42A0CE1E926461CAEC" ma:contentTypeVersion="10" ma:contentTypeDescription="Create a new document." ma:contentTypeScope="" ma:versionID="38b65ef6f3de78606b973a8395987d33">
  <xsd:schema xmlns:xsd="http://www.w3.org/2001/XMLSchema" xmlns:xs="http://www.w3.org/2001/XMLSchema" xmlns:p="http://schemas.microsoft.com/office/2006/metadata/properties" xmlns:ns2="a4d47759-37e5-4b14-9d5e-f2d9828f5d71" xmlns:ns3="b12376af-e810-45a7-bc86-84d45b58e096" targetNamespace="http://schemas.microsoft.com/office/2006/metadata/properties" ma:root="true" ma:fieldsID="23b59c53f3973b092f003e0a233afb9b" ns2:_="" ns3:_="">
    <xsd:import namespace="a4d47759-37e5-4b14-9d5e-f2d9828f5d71"/>
    <xsd:import namespace="b12376af-e810-45a7-bc86-84d45b58e096"/>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d47759-37e5-4b14-9d5e-f2d9828f5d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41616629-9183-4d38-9e3a-f9db27d53a26"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12376af-e810-45a7-bc86-84d45b58e096"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52893a16-560e-4f81-9955-9798f554b113}" ma:internalName="TaxCatchAll" ma:showField="CatchAllData" ma:web="b12376af-e810-45a7-bc86-84d45b58e09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a4d47759-37e5-4b14-9d5e-f2d9828f5d71">
      <Terms xmlns="http://schemas.microsoft.com/office/infopath/2007/PartnerControls"/>
    </lcf76f155ced4ddcb4097134ff3c332f>
    <TaxCatchAll xmlns="b12376af-e810-45a7-bc86-84d45b58e096" xsi:nil="true"/>
  </documentManagement>
</p:properties>
</file>

<file path=customXml/itemProps1.xml><?xml version="1.0" encoding="utf-8"?>
<ds:datastoreItem xmlns:ds="http://schemas.openxmlformats.org/officeDocument/2006/customXml" ds:itemID="{D90EFB94-0BEE-4008-8368-05441BDA4205}">
  <ds:schemaRefs>
    <ds:schemaRef ds:uri="a4d47759-37e5-4b14-9d5e-f2d9828f5d71"/>
    <ds:schemaRef ds:uri="b12376af-e810-45a7-bc86-84d45b58e09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EC35E10-2BC1-4A79-AF77-CBB18E18BBD7}">
  <ds:schemaRefs>
    <ds:schemaRef ds:uri="http://schemas.microsoft.com/sharepoint/v3/contenttype/forms"/>
  </ds:schemaRefs>
</ds:datastoreItem>
</file>

<file path=customXml/itemProps3.xml><?xml version="1.0" encoding="utf-8"?>
<ds:datastoreItem xmlns:ds="http://schemas.openxmlformats.org/officeDocument/2006/customXml" ds:itemID="{2CFBDCD3-5DC6-47F3-87B4-71AF2562FFB7}">
  <ds:schemaRefs>
    <ds:schemaRef ds:uri="http://purl.org/dc/dcmitype/"/>
    <ds:schemaRef ds:uri="http://schemas.microsoft.com/office/2006/metadata/properties"/>
    <ds:schemaRef ds:uri="http://purl.org/dc/terms/"/>
    <ds:schemaRef ds:uri="http://www.w3.org/XML/1998/namespace"/>
    <ds:schemaRef ds:uri="a4d47759-37e5-4b14-9d5e-f2d9828f5d71"/>
    <ds:schemaRef ds:uri="http://purl.org/dc/elements/1.1/"/>
    <ds:schemaRef ds:uri="http://schemas.microsoft.com/office/2006/documentManagement/types"/>
    <ds:schemaRef ds:uri="b12376af-e810-45a7-bc86-84d45b58e096"/>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886</TotalTime>
  <Words>1521</Words>
  <Application>Microsoft Office PowerPoint</Application>
  <PresentationFormat>Widescreen</PresentationFormat>
  <Paragraphs>199</Paragraphs>
  <Slides>15</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Montserrat</vt:lpstr>
      <vt:lpstr>Calibri</vt:lpstr>
      <vt:lpstr>Montserrat ExtraBold</vt:lpstr>
      <vt:lpstr>Noto Sans Symbols</vt:lpstr>
      <vt:lpstr>Avenir</vt:lpstr>
      <vt:lpstr>1_Office Theme</vt:lpstr>
      <vt:lpstr>Information Session on  2025 Technical Reporting</vt:lpstr>
      <vt:lpstr>Agenda </vt:lpstr>
      <vt:lpstr>Technical Reporting Arrangement (TRA) 2025-30</vt:lpstr>
      <vt:lpstr>2025 Technical reporting priorities (transition year)</vt:lpstr>
      <vt:lpstr>2025 Technical Reporting</vt:lpstr>
      <vt:lpstr>Annual Technical Reports</vt:lpstr>
      <vt:lpstr>PRMS Reporting Tool</vt:lpstr>
      <vt:lpstr>Quality Assurance process</vt:lpstr>
      <vt:lpstr>2024 Technical Reporting</vt:lpstr>
      <vt:lpstr>Technical Reporting resources </vt:lpstr>
      <vt:lpstr>Technical Reporting engagement plan</vt:lpstr>
      <vt:lpstr>PRMS enhancements and feedback process     </vt:lpstr>
      <vt:lpstr>Upcoming activities</vt:lpstr>
      <vt:lpstr>TOC dashboard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Karmen</dc:creator>
  <cp:lastModifiedBy>Trifa, Nicoleta (CGIAR System Organization)</cp:lastModifiedBy>
  <cp:revision>1</cp:revision>
  <dcterms:created xsi:type="dcterms:W3CDTF">2020-04-15T05:49:20Z</dcterms:created>
  <dcterms:modified xsi:type="dcterms:W3CDTF">2025-07-29T12:51:25Z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0x010100876CDA5545835F42A0CE1E926461CAEC</vt:lpwstr>
  </property>
  <property fmtid="{D5CDD505-2E9C-101B-9397-08002B2CF9AE}" pid="3" name="MediaServiceImageTags">
    <vt:lpwstr/>
  </property>
</Properties>
</file>

<file path=docProps/thumbnail.jpeg>
</file>